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82" r:id="rId7"/>
    <p:sldId id="284" r:id="rId8"/>
    <p:sldId id="283" r:id="rId9"/>
    <p:sldId id="29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60" r:id="rId19"/>
    <p:sldId id="265" r:id="rId20"/>
    <p:sldId id="261" r:id="rId21"/>
    <p:sldId id="271" r:id="rId22"/>
    <p:sldId id="286" r:id="rId23"/>
    <p:sldId id="289" r:id="rId24"/>
    <p:sldId id="290" r:id="rId25"/>
    <p:sldId id="287" r:id="rId26"/>
    <p:sldId id="285" r:id="rId27"/>
    <p:sldId id="288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E9"/>
    <a:srgbClr val="05B0F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30C5A-FCCD-894F-A48A-8D1CF95B8AA8}" v="170" dt="2022-09-21T19:10:05.752"/>
    <p1510:client id="{621347EA-4B02-E4B9-14E8-1FAC6470B2DF}" v="38" dt="2022-09-21T19:10:44.975"/>
    <p1510:client id="{8C22D786-C668-EE44-7D90-11F2F707ECC4}" v="14" dt="2022-09-21T17:14:54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m, Greg" userId="S::greg.bem@lwtech.edu::107ee510-a5a9-4a3a-8524-6dc389cee6e9" providerId="AD" clId="Web-{621347EA-4B02-E4B9-14E8-1FAC6470B2DF}"/>
    <pc:docChg chg="modSld">
      <pc:chgData name="Bem, Greg" userId="S::greg.bem@lwtech.edu::107ee510-a5a9-4a3a-8524-6dc389cee6e9" providerId="AD" clId="Web-{621347EA-4B02-E4B9-14E8-1FAC6470B2DF}" dt="2022-09-21T19:10:44.319" v="38" actId="20577"/>
      <pc:docMkLst>
        <pc:docMk/>
      </pc:docMkLst>
      <pc:sldChg chg="modSp">
        <pc:chgData name="Bem, Greg" userId="S::greg.bem@lwtech.edu::107ee510-a5a9-4a3a-8524-6dc389cee6e9" providerId="AD" clId="Web-{621347EA-4B02-E4B9-14E8-1FAC6470B2DF}" dt="2022-09-21T19:10:44.319" v="38" actId="20577"/>
        <pc:sldMkLst>
          <pc:docMk/>
          <pc:sldMk cId="1743299034" sldId="261"/>
        </pc:sldMkLst>
        <pc:spChg chg="mod">
          <ac:chgData name="Bem, Greg" userId="S::greg.bem@lwtech.edu::107ee510-a5a9-4a3a-8524-6dc389cee6e9" providerId="AD" clId="Web-{621347EA-4B02-E4B9-14E8-1FAC6470B2DF}" dt="2022-09-21T19:10:44.319" v="38" actId="20577"/>
          <ac:spMkLst>
            <pc:docMk/>
            <pc:sldMk cId="1743299034" sldId="261"/>
            <ac:spMk id="3" creationId="{2520B19B-3FEE-D3FF-1E02-596965115EE9}"/>
          </ac:spMkLst>
        </pc:spChg>
      </pc:sldChg>
      <pc:sldChg chg="modSp">
        <pc:chgData name="Bem, Greg" userId="S::greg.bem@lwtech.edu::107ee510-a5a9-4a3a-8524-6dc389cee6e9" providerId="AD" clId="Web-{621347EA-4B02-E4B9-14E8-1FAC6470B2DF}" dt="2022-09-21T19:08:47.362" v="27" actId="1076"/>
        <pc:sldMkLst>
          <pc:docMk/>
          <pc:sldMk cId="906809863" sldId="278"/>
        </pc:sldMkLst>
        <pc:picChg chg="mod">
          <ac:chgData name="Bem, Greg" userId="S::greg.bem@lwtech.edu::107ee510-a5a9-4a3a-8524-6dc389cee6e9" providerId="AD" clId="Web-{621347EA-4B02-E4B9-14E8-1FAC6470B2DF}" dt="2022-09-21T19:08:47.362" v="27" actId="1076"/>
          <ac:picMkLst>
            <pc:docMk/>
            <pc:sldMk cId="906809863" sldId="278"/>
            <ac:picMk id="4" creationId="{5FC72956-41CF-C227-25C2-1EC7A32482B8}"/>
          </ac:picMkLst>
        </pc:picChg>
      </pc:sldChg>
      <pc:sldChg chg="modSp">
        <pc:chgData name="Bem, Greg" userId="S::greg.bem@lwtech.edu::107ee510-a5a9-4a3a-8524-6dc389cee6e9" providerId="AD" clId="Web-{621347EA-4B02-E4B9-14E8-1FAC6470B2DF}" dt="2022-09-21T19:07:08.734" v="22" actId="14100"/>
        <pc:sldMkLst>
          <pc:docMk/>
          <pc:sldMk cId="1340150373" sldId="291"/>
        </pc:sldMkLst>
        <pc:spChg chg="mod">
          <ac:chgData name="Bem, Greg" userId="S::greg.bem@lwtech.edu::107ee510-a5a9-4a3a-8524-6dc389cee6e9" providerId="AD" clId="Web-{621347EA-4B02-E4B9-14E8-1FAC6470B2DF}" dt="2022-09-21T19:07:08.734" v="22" actId="14100"/>
          <ac:spMkLst>
            <pc:docMk/>
            <pc:sldMk cId="1340150373" sldId="291"/>
            <ac:spMk id="3" creationId="{B09A7B3B-28AA-6E9B-A01E-D38B60BF7926}"/>
          </ac:spMkLst>
        </pc:spChg>
      </pc:sldChg>
    </pc:docChg>
  </pc:docChgLst>
  <pc:docChgLst>
    <pc:chgData name="Kelley, Katherine" userId="S::katherine.kelley@lwtech.edu::e0686f3e-a246-4d3c-8905-4b58a60804df" providerId="AD" clId="Web-{5FE176F7-661F-FC20-FE8C-72A3888C2E26}"/>
    <pc:docChg chg="modSld">
      <pc:chgData name="Kelley, Katherine" userId="S::katherine.kelley@lwtech.edu::e0686f3e-a246-4d3c-8905-4b58a60804df" providerId="AD" clId="Web-{5FE176F7-661F-FC20-FE8C-72A3888C2E26}" dt="2022-08-25T18:25:55.911" v="16" actId="20577"/>
      <pc:docMkLst>
        <pc:docMk/>
      </pc:docMkLst>
      <pc:sldChg chg="modSp">
        <pc:chgData name="Kelley, Katherine" userId="S::katherine.kelley@lwtech.edu::e0686f3e-a246-4d3c-8905-4b58a60804df" providerId="AD" clId="Web-{5FE176F7-661F-FC20-FE8C-72A3888C2E26}" dt="2022-08-25T18:25:55.911" v="16" actId="20577"/>
        <pc:sldMkLst>
          <pc:docMk/>
          <pc:sldMk cId="1074794717" sldId="290"/>
        </pc:sldMkLst>
        <pc:spChg chg="mod">
          <ac:chgData name="Kelley, Katherine" userId="S::katherine.kelley@lwtech.edu::e0686f3e-a246-4d3c-8905-4b58a60804df" providerId="AD" clId="Web-{5FE176F7-661F-FC20-FE8C-72A3888C2E26}" dt="2022-08-25T18:25:55.911" v="16" actId="20577"/>
          <ac:spMkLst>
            <pc:docMk/>
            <pc:sldMk cId="1074794717" sldId="290"/>
            <ac:spMk id="2" creationId="{9A49205E-45D7-11C2-B75C-1248170B9321}"/>
          </ac:spMkLst>
        </pc:spChg>
      </pc:sldChg>
    </pc:docChg>
  </pc:docChgLst>
  <pc:docChgLst>
    <pc:chgData name="Kelley, Katherine" userId="S::katherine.kelley@lwtech.edu::e0686f3e-a246-4d3c-8905-4b58a60804df" providerId="AD" clId="Web-{592C553C-EA24-2488-B997-054C2DE9C11F}"/>
    <pc:docChg chg="addSld delSld modSld">
      <pc:chgData name="Kelley, Katherine" userId="S::katherine.kelley@lwtech.edu::e0686f3e-a246-4d3c-8905-4b58a60804df" providerId="AD" clId="Web-{592C553C-EA24-2488-B997-054C2DE9C11F}" dt="2022-08-25T18:24:49.040" v="13" actId="20577"/>
      <pc:docMkLst>
        <pc:docMk/>
      </pc:docMkLst>
      <pc:sldChg chg="modSp add replId">
        <pc:chgData name="Kelley, Katherine" userId="S::katherine.kelley@lwtech.edu::e0686f3e-a246-4d3c-8905-4b58a60804df" providerId="AD" clId="Web-{592C553C-EA24-2488-B997-054C2DE9C11F}" dt="2022-08-25T18:24:49.040" v="13" actId="20577"/>
        <pc:sldMkLst>
          <pc:docMk/>
          <pc:sldMk cId="1074794717" sldId="290"/>
        </pc:sldMkLst>
        <pc:spChg chg="mod">
          <ac:chgData name="Kelley, Katherine" userId="S::katherine.kelley@lwtech.edu::e0686f3e-a246-4d3c-8905-4b58a60804df" providerId="AD" clId="Web-{592C553C-EA24-2488-B997-054C2DE9C11F}" dt="2022-08-25T18:24:49.040" v="13" actId="20577"/>
          <ac:spMkLst>
            <pc:docMk/>
            <pc:sldMk cId="1074794717" sldId="290"/>
            <ac:spMk id="2" creationId="{9A49205E-45D7-11C2-B75C-1248170B9321}"/>
          </ac:spMkLst>
        </pc:spChg>
      </pc:sldChg>
      <pc:sldChg chg="new del">
        <pc:chgData name="Kelley, Katherine" userId="S::katherine.kelley@lwtech.edu::e0686f3e-a246-4d3c-8905-4b58a60804df" providerId="AD" clId="Web-{592C553C-EA24-2488-B997-054C2DE9C11F}" dt="2022-08-25T18:24:26.868" v="1"/>
        <pc:sldMkLst>
          <pc:docMk/>
          <pc:sldMk cId="1379461601" sldId="290"/>
        </pc:sldMkLst>
      </pc:sldChg>
    </pc:docChg>
  </pc:docChgLst>
  <pc:docChgLst>
    <pc:chgData name="Kelley, Katherine" userId="S::katherine.kelley@lwtech.edu::e0686f3e-a246-4d3c-8905-4b58a60804df" providerId="AD" clId="Web-{68562F83-BEC3-64EB-A6E0-ADB86AB0BD39}"/>
    <pc:docChg chg="addSld delSld modSld sldOrd">
      <pc:chgData name="Kelley, Katherine" userId="S::katherine.kelley@lwtech.edu::e0686f3e-a246-4d3c-8905-4b58a60804df" providerId="AD" clId="Web-{68562F83-BEC3-64EB-A6E0-ADB86AB0BD39}" dt="2022-08-23T21:10:18.190" v="638" actId="20577"/>
      <pc:docMkLst>
        <pc:docMk/>
      </pc:docMkLst>
      <pc:sldChg chg="addSp delSp modSp mod setBg">
        <pc:chgData name="Kelley, Katherine" userId="S::katherine.kelley@lwtech.edu::e0686f3e-a246-4d3c-8905-4b58a60804df" providerId="AD" clId="Web-{68562F83-BEC3-64EB-A6E0-ADB86AB0BD39}" dt="2022-08-23T20:22:29.617" v="64"/>
        <pc:sldMkLst>
          <pc:docMk/>
          <pc:sldMk cId="1550895013" sldId="256"/>
        </pc:sldMkLst>
        <pc:spChg chg="add del mod">
          <ac:chgData name="Kelley, Katherine" userId="S::katherine.kelley@lwtech.edu::e0686f3e-a246-4d3c-8905-4b58a60804df" providerId="AD" clId="Web-{68562F83-BEC3-64EB-A6E0-ADB86AB0BD39}" dt="2022-08-23T20:19:04.569" v="30" actId="20577"/>
          <ac:spMkLst>
            <pc:docMk/>
            <pc:sldMk cId="1550895013" sldId="256"/>
            <ac:spMk id="2" creationId="{64505F6B-301F-122C-51F0-6901E0164AF8}"/>
          </ac:spMkLst>
        </pc:spChg>
        <pc:spChg chg="mod">
          <ac:chgData name="Kelley, Katherine" userId="S::katherine.kelley@lwtech.edu::e0686f3e-a246-4d3c-8905-4b58a60804df" providerId="AD" clId="Web-{68562F83-BEC3-64EB-A6E0-ADB86AB0BD39}" dt="2022-08-23T20:19:24.788" v="54" actId="20577"/>
          <ac:spMkLst>
            <pc:docMk/>
            <pc:sldMk cId="1550895013" sldId="256"/>
            <ac:spMk id="3" creationId="{B09A7B3B-28AA-6E9B-A01E-D38B60BF7926}"/>
          </ac:spMkLst>
        </pc:spChg>
        <pc:spChg chg="add del mod">
          <ac:chgData name="Kelley, Katherine" userId="S::katherine.kelley@lwtech.edu::e0686f3e-a246-4d3c-8905-4b58a60804df" providerId="AD" clId="Web-{68562F83-BEC3-64EB-A6E0-ADB86AB0BD39}" dt="2022-08-23T20:18:55.053" v="6"/>
          <ac:spMkLst>
            <pc:docMk/>
            <pc:sldMk cId="1550895013" sldId="256"/>
            <ac:spMk id="6" creationId="{8CFD1F46-A1D1-FFB3-F64F-F7524F5D9228}"/>
          </ac:spMkLst>
        </pc:spChg>
      </pc:sldChg>
      <pc:sldChg chg="mod setBg">
        <pc:chgData name="Kelley, Katherine" userId="S::katherine.kelley@lwtech.edu::e0686f3e-a246-4d3c-8905-4b58a60804df" providerId="AD" clId="Web-{68562F83-BEC3-64EB-A6E0-ADB86AB0BD39}" dt="2022-08-23T20:23:10.711" v="68"/>
        <pc:sldMkLst>
          <pc:docMk/>
          <pc:sldMk cId="1229858631" sldId="260"/>
        </pc:sldMkLst>
      </pc:sldChg>
      <pc:sldChg chg="modSp">
        <pc:chgData name="Kelley, Katherine" userId="S::katherine.kelley@lwtech.edu::e0686f3e-a246-4d3c-8905-4b58a60804df" providerId="AD" clId="Web-{68562F83-BEC3-64EB-A6E0-ADB86AB0BD39}" dt="2022-08-23T20:17:59.022" v="4" actId="20577"/>
        <pc:sldMkLst>
          <pc:docMk/>
          <pc:sldMk cId="1743299034" sldId="261"/>
        </pc:sldMkLst>
        <pc:spChg chg="mod">
          <ac:chgData name="Kelley, Katherine" userId="S::katherine.kelley@lwtech.edu::e0686f3e-a246-4d3c-8905-4b58a60804df" providerId="AD" clId="Web-{68562F83-BEC3-64EB-A6E0-ADB86AB0BD39}" dt="2022-08-23T20:17:59.022" v="4" actId="20577"/>
          <ac:spMkLst>
            <pc:docMk/>
            <pc:sldMk cId="1743299034" sldId="261"/>
            <ac:spMk id="3" creationId="{2520B19B-3FEE-D3FF-1E02-596965115EE9}"/>
          </ac:spMkLst>
        </pc:spChg>
      </pc:sldChg>
      <pc:sldChg chg="mod ord setBg">
        <pc:chgData name="Kelley, Katherine" userId="S::katherine.kelley@lwtech.edu::e0686f3e-a246-4d3c-8905-4b58a60804df" providerId="AD" clId="Web-{68562F83-BEC3-64EB-A6E0-ADB86AB0BD39}" dt="2022-08-23T20:22:50.101" v="66"/>
        <pc:sldMkLst>
          <pc:docMk/>
          <pc:sldMk cId="2348913292" sldId="268"/>
        </pc:sldMkLst>
      </pc:sldChg>
      <pc:sldChg chg="mod setBg">
        <pc:chgData name="Kelley, Katherine" userId="S::katherine.kelley@lwtech.edu::e0686f3e-a246-4d3c-8905-4b58a60804df" providerId="AD" clId="Web-{68562F83-BEC3-64EB-A6E0-ADB86AB0BD39}" dt="2022-08-23T20:22:44.476" v="65"/>
        <pc:sldMkLst>
          <pc:docMk/>
          <pc:sldMk cId="843418146" sldId="269"/>
        </pc:sldMkLst>
      </pc:sldChg>
      <pc:sldChg chg="mod setBg">
        <pc:chgData name="Kelley, Katherine" userId="S::katherine.kelley@lwtech.edu::e0686f3e-a246-4d3c-8905-4b58a60804df" providerId="AD" clId="Web-{68562F83-BEC3-64EB-A6E0-ADB86AB0BD39}" dt="2022-08-23T20:23:02.867" v="67"/>
        <pc:sldMkLst>
          <pc:docMk/>
          <pc:sldMk cId="397705596" sldId="272"/>
        </pc:sldMkLst>
      </pc:sldChg>
      <pc:sldChg chg="modSp new">
        <pc:chgData name="Kelley, Katherine" userId="S::katherine.kelley@lwtech.edu::e0686f3e-a246-4d3c-8905-4b58a60804df" providerId="AD" clId="Web-{68562F83-BEC3-64EB-A6E0-ADB86AB0BD39}" dt="2022-08-23T20:21:39.882" v="60" actId="20577"/>
        <pc:sldMkLst>
          <pc:docMk/>
          <pc:sldMk cId="3798580241" sldId="274"/>
        </pc:sldMkLst>
        <pc:spChg chg="mod">
          <ac:chgData name="Kelley, Katherine" userId="S::katherine.kelley@lwtech.edu::e0686f3e-a246-4d3c-8905-4b58a60804df" providerId="AD" clId="Web-{68562F83-BEC3-64EB-A6E0-ADB86AB0BD39}" dt="2022-08-23T20:21:39.882" v="60" actId="20577"/>
          <ac:spMkLst>
            <pc:docMk/>
            <pc:sldMk cId="3798580241" sldId="274"/>
            <ac:spMk id="2" creationId="{148A9930-57E9-4D94-A056-AAE29D0B383D}"/>
          </ac:spMkLst>
        </pc:spChg>
      </pc:sldChg>
      <pc:sldChg chg="addSp delSp modSp new mod setBg">
        <pc:chgData name="Kelley, Katherine" userId="S::katherine.kelley@lwtech.edu::e0686f3e-a246-4d3c-8905-4b58a60804df" providerId="AD" clId="Web-{68562F83-BEC3-64EB-A6E0-ADB86AB0BD39}" dt="2022-08-23T20:47:16.013" v="391" actId="14100"/>
        <pc:sldMkLst>
          <pc:docMk/>
          <pc:sldMk cId="3119891820" sldId="276"/>
        </pc:sldMkLst>
        <pc:spChg chg="mod">
          <ac:chgData name="Kelley, Katherine" userId="S::katherine.kelley@lwtech.edu::e0686f3e-a246-4d3c-8905-4b58a60804df" providerId="AD" clId="Web-{68562F83-BEC3-64EB-A6E0-ADB86AB0BD39}" dt="2022-08-23T20:47:16.013" v="391" actId="14100"/>
          <ac:spMkLst>
            <pc:docMk/>
            <pc:sldMk cId="3119891820" sldId="276"/>
            <ac:spMk id="2" creationId="{0AAF1153-703F-F5AF-57C7-6D25F1FA2EE6}"/>
          </ac:spMkLst>
        </pc:spChg>
        <pc:spChg chg="del mod">
          <ac:chgData name="Kelley, Katherine" userId="S::katherine.kelley@lwtech.edu::e0686f3e-a246-4d3c-8905-4b58a60804df" providerId="AD" clId="Web-{68562F83-BEC3-64EB-A6E0-ADB86AB0BD39}" dt="2022-08-23T20:33:22.432" v="127"/>
          <ac:spMkLst>
            <pc:docMk/>
            <pc:sldMk cId="3119891820" sldId="276"/>
            <ac:spMk id="3" creationId="{8438C3A7-C872-3BE6-0A90-6601C0C4CE62}"/>
          </ac:spMkLst>
        </pc:spChg>
        <pc:spChg chg="add del mod">
          <ac:chgData name="Kelley, Katherine" userId="S::katherine.kelley@lwtech.edu::e0686f3e-a246-4d3c-8905-4b58a60804df" providerId="AD" clId="Web-{68562F83-BEC3-64EB-A6E0-ADB86AB0BD39}" dt="2022-08-23T20:30:51.728" v="115"/>
          <ac:spMkLst>
            <pc:docMk/>
            <pc:sldMk cId="3119891820" sldId="276"/>
            <ac:spMk id="4" creationId="{A0B48B53-ADC5-A0FF-EE54-4936520F4DAC}"/>
          </ac:spMkLst>
        </pc:spChg>
        <pc:spChg chg="add mod">
          <ac:chgData name="Kelley, Katherine" userId="S::katherine.kelley@lwtech.edu::e0686f3e-a246-4d3c-8905-4b58a60804df" providerId="AD" clId="Web-{68562F83-BEC3-64EB-A6E0-ADB86AB0BD39}" dt="2022-08-23T20:33:17.307" v="126" actId="1076"/>
          <ac:spMkLst>
            <pc:docMk/>
            <pc:sldMk cId="3119891820" sldId="276"/>
            <ac:spMk id="6" creationId="{89615248-80A5-45D0-C468-CE63393502C7}"/>
          </ac:spMkLst>
        </pc:spChg>
        <pc:spChg chg="add del mod">
          <ac:chgData name="Kelley, Katherine" userId="S::katherine.kelley@lwtech.edu::e0686f3e-a246-4d3c-8905-4b58a60804df" providerId="AD" clId="Web-{68562F83-BEC3-64EB-A6E0-ADB86AB0BD39}" dt="2022-08-23T20:33:28.619" v="128"/>
          <ac:spMkLst>
            <pc:docMk/>
            <pc:sldMk cId="3119891820" sldId="276"/>
            <ac:spMk id="8" creationId="{FEBADA29-0D8E-991A-BBC2-2287507EA7C6}"/>
          </ac:spMkLst>
        </pc:spChg>
        <pc:spChg chg="add del">
          <ac:chgData name="Kelley, Katherine" userId="S::katherine.kelley@lwtech.edu::e0686f3e-a246-4d3c-8905-4b58a60804df" providerId="AD" clId="Web-{68562F83-BEC3-64EB-A6E0-ADB86AB0BD39}" dt="2022-08-23T20:32:14.431" v="120"/>
          <ac:spMkLst>
            <pc:docMk/>
            <pc:sldMk cId="3119891820" sldId="276"/>
            <ac:spMk id="10" creationId="{665DBBEF-238B-476B-96AB-8AAC3224ECEA}"/>
          </ac:spMkLst>
        </pc:spChg>
        <pc:spChg chg="add del">
          <ac:chgData name="Kelley, Katherine" userId="S::katherine.kelley@lwtech.edu::e0686f3e-a246-4d3c-8905-4b58a60804df" providerId="AD" clId="Web-{68562F83-BEC3-64EB-A6E0-ADB86AB0BD39}" dt="2022-08-23T20:32:14.431" v="120"/>
          <ac:spMkLst>
            <pc:docMk/>
            <pc:sldMk cId="3119891820" sldId="276"/>
            <ac:spMk id="12" creationId="{3FCFB1DE-0B7E-48CC-BA90-B2AB0889F9D6}"/>
          </ac:spMkLst>
        </pc:spChg>
        <pc:picChg chg="add mod">
          <ac:chgData name="Kelley, Katherine" userId="S::katherine.kelley@lwtech.edu::e0686f3e-a246-4d3c-8905-4b58a60804df" providerId="AD" clId="Web-{68562F83-BEC3-64EB-A6E0-ADB86AB0BD39}" dt="2022-08-23T20:33:34.588" v="130" actId="1076"/>
          <ac:picMkLst>
            <pc:docMk/>
            <pc:sldMk cId="3119891820" sldId="276"/>
            <ac:picMk id="5" creationId="{3B3574AA-1975-3F28-C950-3BA07C0CC0BA}"/>
          </ac:picMkLst>
        </pc:picChg>
      </pc:sldChg>
      <pc:sldChg chg="addSp modSp new">
        <pc:chgData name="Kelley, Katherine" userId="S::katherine.kelley@lwtech.edu::e0686f3e-a246-4d3c-8905-4b58a60804df" providerId="AD" clId="Web-{68562F83-BEC3-64EB-A6E0-ADB86AB0BD39}" dt="2022-08-23T20:47:25.747" v="397" actId="20577"/>
        <pc:sldMkLst>
          <pc:docMk/>
          <pc:sldMk cId="3630887143" sldId="277"/>
        </pc:sldMkLst>
        <pc:spChg chg="mod">
          <ac:chgData name="Kelley, Katherine" userId="S::katherine.kelley@lwtech.edu::e0686f3e-a246-4d3c-8905-4b58a60804df" providerId="AD" clId="Web-{68562F83-BEC3-64EB-A6E0-ADB86AB0BD39}" dt="2022-08-23T20:47:25.747" v="397" actId="20577"/>
          <ac:spMkLst>
            <pc:docMk/>
            <pc:sldMk cId="3630887143" sldId="277"/>
            <ac:spMk id="2" creationId="{89524AB0-FB8F-136D-3650-9385A3AD6F9E}"/>
          </ac:spMkLst>
        </pc:spChg>
        <pc:spChg chg="mod">
          <ac:chgData name="Kelley, Katherine" userId="S::katherine.kelley@lwtech.edu::e0686f3e-a246-4d3c-8905-4b58a60804df" providerId="AD" clId="Web-{68562F83-BEC3-64EB-A6E0-ADB86AB0BD39}" dt="2022-08-23T20:34:37.166" v="157" actId="20577"/>
          <ac:spMkLst>
            <pc:docMk/>
            <pc:sldMk cId="3630887143" sldId="277"/>
            <ac:spMk id="3" creationId="{0ECDC0D3-35C8-FD5D-2B4D-F7C968338AEA}"/>
          </ac:spMkLst>
        </pc:spChg>
        <pc:picChg chg="add mod">
          <ac:chgData name="Kelley, Katherine" userId="S::katherine.kelley@lwtech.edu::e0686f3e-a246-4d3c-8905-4b58a60804df" providerId="AD" clId="Web-{68562F83-BEC3-64EB-A6E0-ADB86AB0BD39}" dt="2022-08-23T20:46:00.685" v="362" actId="1076"/>
          <ac:picMkLst>
            <pc:docMk/>
            <pc:sldMk cId="3630887143" sldId="277"/>
            <ac:picMk id="4" creationId="{D6F99FB2-2FB3-64F8-0F8C-56A6B417EED0}"/>
          </ac:picMkLst>
        </pc:picChg>
      </pc:sldChg>
      <pc:sldChg chg="addSp delSp modSp new">
        <pc:chgData name="Kelley, Katherine" userId="S::katherine.kelley@lwtech.edu::e0686f3e-a246-4d3c-8905-4b58a60804df" providerId="AD" clId="Web-{68562F83-BEC3-64EB-A6E0-ADB86AB0BD39}" dt="2022-08-23T20:47:49.826" v="407" actId="14100"/>
        <pc:sldMkLst>
          <pc:docMk/>
          <pc:sldMk cId="906809863" sldId="278"/>
        </pc:sldMkLst>
        <pc:spChg chg="mod">
          <ac:chgData name="Kelley, Katherine" userId="S::katherine.kelley@lwtech.edu::e0686f3e-a246-4d3c-8905-4b58a60804df" providerId="AD" clId="Web-{68562F83-BEC3-64EB-A6E0-ADB86AB0BD39}" dt="2022-08-23T20:47:49.826" v="407" actId="14100"/>
          <ac:spMkLst>
            <pc:docMk/>
            <pc:sldMk cId="906809863" sldId="278"/>
            <ac:spMk id="2" creationId="{DF630913-B846-B32D-9A8B-5CDABA62C7A2}"/>
          </ac:spMkLst>
        </pc:spChg>
        <pc:spChg chg="del">
          <ac:chgData name="Kelley, Katherine" userId="S::katherine.kelley@lwtech.edu::e0686f3e-a246-4d3c-8905-4b58a60804df" providerId="AD" clId="Web-{68562F83-BEC3-64EB-A6E0-ADB86AB0BD39}" dt="2022-08-23T20:36:41.901" v="197"/>
          <ac:spMkLst>
            <pc:docMk/>
            <pc:sldMk cId="906809863" sldId="278"/>
            <ac:spMk id="3" creationId="{C2BDA0C9-F4B8-4E41-D2A5-9CD0D1B81D89}"/>
          </ac:spMkLst>
        </pc:spChg>
        <pc:spChg chg="add mod">
          <ac:chgData name="Kelley, Katherine" userId="S::katherine.kelley@lwtech.edu::e0686f3e-a246-4d3c-8905-4b58a60804df" providerId="AD" clId="Web-{68562F83-BEC3-64EB-A6E0-ADB86AB0BD39}" dt="2022-08-23T20:39:15.449" v="282" actId="20577"/>
          <ac:spMkLst>
            <pc:docMk/>
            <pc:sldMk cId="906809863" sldId="278"/>
            <ac:spMk id="5" creationId="{2CC2AD21-E953-52EF-B68A-451A066E6016}"/>
          </ac:spMkLst>
        </pc:spChg>
        <pc:picChg chg="add mod ord">
          <ac:chgData name="Kelley, Katherine" userId="S::katherine.kelley@lwtech.edu::e0686f3e-a246-4d3c-8905-4b58a60804df" providerId="AD" clId="Web-{68562F83-BEC3-64EB-A6E0-ADB86AB0BD39}" dt="2022-08-23T20:36:41.901" v="197"/>
          <ac:picMkLst>
            <pc:docMk/>
            <pc:sldMk cId="906809863" sldId="278"/>
            <ac:picMk id="4" creationId="{5FC72956-41CF-C227-25C2-1EC7A32482B8}"/>
          </ac:picMkLst>
        </pc:picChg>
      </pc:sldChg>
      <pc:sldChg chg="addSp delSp modSp new">
        <pc:chgData name="Kelley, Katherine" userId="S::katherine.kelley@lwtech.edu::e0686f3e-a246-4d3c-8905-4b58a60804df" providerId="AD" clId="Web-{68562F83-BEC3-64EB-A6E0-ADB86AB0BD39}" dt="2022-08-23T20:47:59.419" v="412" actId="20577"/>
        <pc:sldMkLst>
          <pc:docMk/>
          <pc:sldMk cId="1680260633" sldId="279"/>
        </pc:sldMkLst>
        <pc:spChg chg="mod">
          <ac:chgData name="Kelley, Katherine" userId="S::katherine.kelley@lwtech.edu::e0686f3e-a246-4d3c-8905-4b58a60804df" providerId="AD" clId="Web-{68562F83-BEC3-64EB-A6E0-ADB86AB0BD39}" dt="2022-08-23T20:47:59.419" v="412" actId="20577"/>
          <ac:spMkLst>
            <pc:docMk/>
            <pc:sldMk cId="1680260633" sldId="279"/>
            <ac:spMk id="2" creationId="{F970F6EE-0FFB-B831-E093-584E20BDC271}"/>
          </ac:spMkLst>
        </pc:spChg>
        <pc:spChg chg="del">
          <ac:chgData name="Kelley, Katherine" userId="S::katherine.kelley@lwtech.edu::e0686f3e-a246-4d3c-8905-4b58a60804df" providerId="AD" clId="Web-{68562F83-BEC3-64EB-A6E0-ADB86AB0BD39}" dt="2022-08-23T20:41:15.043" v="309"/>
          <ac:spMkLst>
            <pc:docMk/>
            <pc:sldMk cId="1680260633" sldId="279"/>
            <ac:spMk id="3" creationId="{06F31562-1E4C-7DE2-7004-36999CC2FBB2}"/>
          </ac:spMkLst>
        </pc:spChg>
        <pc:spChg chg="add del mod">
          <ac:chgData name="Kelley, Katherine" userId="S::katherine.kelley@lwtech.edu::e0686f3e-a246-4d3c-8905-4b58a60804df" providerId="AD" clId="Web-{68562F83-BEC3-64EB-A6E0-ADB86AB0BD39}" dt="2022-08-23T20:41:21.152" v="311"/>
          <ac:spMkLst>
            <pc:docMk/>
            <pc:sldMk cId="1680260633" sldId="279"/>
            <ac:spMk id="6" creationId="{70079496-C790-41C6-03C9-B449B4B5852C}"/>
          </ac:spMkLst>
        </pc:spChg>
        <pc:spChg chg="add mod">
          <ac:chgData name="Kelley, Katherine" userId="S::katherine.kelley@lwtech.edu::e0686f3e-a246-4d3c-8905-4b58a60804df" providerId="AD" clId="Web-{68562F83-BEC3-64EB-A6E0-ADB86AB0BD39}" dt="2022-08-23T20:42:05.231" v="320" actId="20577"/>
          <ac:spMkLst>
            <pc:docMk/>
            <pc:sldMk cId="1680260633" sldId="279"/>
            <ac:spMk id="8" creationId="{C3FD5F4C-1796-4AFB-BFE5-136F78D7F309}"/>
          </ac:spMkLst>
        </pc:spChg>
        <pc:picChg chg="add del mod ord">
          <ac:chgData name="Kelley, Katherine" userId="S::katherine.kelley@lwtech.edu::e0686f3e-a246-4d3c-8905-4b58a60804df" providerId="AD" clId="Web-{68562F83-BEC3-64EB-A6E0-ADB86AB0BD39}" dt="2022-08-23T20:41:17.121" v="310"/>
          <ac:picMkLst>
            <pc:docMk/>
            <pc:sldMk cId="1680260633" sldId="279"/>
            <ac:picMk id="4" creationId="{7AD73405-6E10-1023-18BF-093CB107A9DD}"/>
          </ac:picMkLst>
        </pc:picChg>
        <pc:picChg chg="add mod ord">
          <ac:chgData name="Kelley, Katherine" userId="S::katherine.kelley@lwtech.edu::e0686f3e-a246-4d3c-8905-4b58a60804df" providerId="AD" clId="Web-{68562F83-BEC3-64EB-A6E0-ADB86AB0BD39}" dt="2022-08-23T20:41:29.527" v="313" actId="1076"/>
          <ac:picMkLst>
            <pc:docMk/>
            <pc:sldMk cId="1680260633" sldId="279"/>
            <ac:picMk id="7" creationId="{F439E8B7-EE83-83EC-A6AE-BA41DDDBFCE1}"/>
          </ac:picMkLst>
        </pc:picChg>
      </pc:sldChg>
      <pc:sldChg chg="addSp delSp modSp new">
        <pc:chgData name="Kelley, Katherine" userId="S::katherine.kelley@lwtech.edu::e0686f3e-a246-4d3c-8905-4b58a60804df" providerId="AD" clId="Web-{68562F83-BEC3-64EB-A6E0-ADB86AB0BD39}" dt="2022-08-23T20:44:33.231" v="356" actId="14100"/>
        <pc:sldMkLst>
          <pc:docMk/>
          <pc:sldMk cId="555092662" sldId="280"/>
        </pc:sldMkLst>
        <pc:spChg chg="mod">
          <ac:chgData name="Kelley, Katherine" userId="S::katherine.kelley@lwtech.edu::e0686f3e-a246-4d3c-8905-4b58a60804df" providerId="AD" clId="Web-{68562F83-BEC3-64EB-A6E0-ADB86AB0BD39}" dt="2022-08-23T20:43:07.137" v="343" actId="20577"/>
          <ac:spMkLst>
            <pc:docMk/>
            <pc:sldMk cId="555092662" sldId="280"/>
            <ac:spMk id="2" creationId="{4BABE96A-4E2F-2D5E-EA7C-F3A0EB636F30}"/>
          </ac:spMkLst>
        </pc:spChg>
        <pc:spChg chg="del mod">
          <ac:chgData name="Kelley, Katherine" userId="S::katherine.kelley@lwtech.edu::e0686f3e-a246-4d3c-8905-4b58a60804df" providerId="AD" clId="Web-{68562F83-BEC3-64EB-A6E0-ADB86AB0BD39}" dt="2022-08-23T20:43:40.293" v="346"/>
          <ac:spMkLst>
            <pc:docMk/>
            <pc:sldMk cId="555092662" sldId="280"/>
            <ac:spMk id="3" creationId="{F8ADBF2F-BF26-767A-9C96-29548DC0F03F}"/>
          </ac:spMkLst>
        </pc:spChg>
        <pc:spChg chg="add mod">
          <ac:chgData name="Kelley, Katherine" userId="S::katherine.kelley@lwtech.edu::e0686f3e-a246-4d3c-8905-4b58a60804df" providerId="AD" clId="Web-{68562F83-BEC3-64EB-A6E0-ADB86AB0BD39}" dt="2022-08-23T20:44:12.950" v="352" actId="20577"/>
          <ac:spMkLst>
            <pc:docMk/>
            <pc:sldMk cId="555092662" sldId="280"/>
            <ac:spMk id="5" creationId="{69A79FE3-721F-D8DA-03D5-E560CEB19E2E}"/>
          </ac:spMkLst>
        </pc:spChg>
        <pc:picChg chg="add mod ord modCrop">
          <ac:chgData name="Kelley, Katherine" userId="S::katherine.kelley@lwtech.edu::e0686f3e-a246-4d3c-8905-4b58a60804df" providerId="AD" clId="Web-{68562F83-BEC3-64EB-A6E0-ADB86AB0BD39}" dt="2022-08-23T20:44:33.231" v="356" actId="14100"/>
          <ac:picMkLst>
            <pc:docMk/>
            <pc:sldMk cId="555092662" sldId="280"/>
            <ac:picMk id="4" creationId="{09A0D64F-B9C9-1EFF-D70C-88B8CBB8B67D}"/>
          </ac:picMkLst>
        </pc:picChg>
      </pc:sldChg>
      <pc:sldChg chg="modSp new del">
        <pc:chgData name="Kelley, Katherine" userId="S::katherine.kelley@lwtech.edu::e0686f3e-a246-4d3c-8905-4b58a60804df" providerId="AD" clId="Web-{68562F83-BEC3-64EB-A6E0-ADB86AB0BD39}" dt="2022-08-23T20:55:42.140" v="436"/>
        <pc:sldMkLst>
          <pc:docMk/>
          <pc:sldMk cId="3802834917" sldId="282"/>
        </pc:sldMkLst>
        <pc:spChg chg="mod">
          <ac:chgData name="Kelley, Katherine" userId="S::katherine.kelley@lwtech.edu::e0686f3e-a246-4d3c-8905-4b58a60804df" providerId="AD" clId="Web-{68562F83-BEC3-64EB-A6E0-ADB86AB0BD39}" dt="2022-08-23T20:55:29.874" v="435" actId="20577"/>
          <ac:spMkLst>
            <pc:docMk/>
            <pc:sldMk cId="3802834917" sldId="282"/>
            <ac:spMk id="2" creationId="{D2F85C68-250A-CAA8-724F-1A1BEFA8EE88}"/>
          </ac:spMkLst>
        </pc:spChg>
      </pc:sldChg>
      <pc:sldChg chg="modSp add ord">
        <pc:chgData name="Kelley, Katherine" userId="S::katherine.kelley@lwtech.edu::e0686f3e-a246-4d3c-8905-4b58a60804df" providerId="AD" clId="Web-{68562F83-BEC3-64EB-A6E0-ADB86AB0BD39}" dt="2022-08-23T21:02:11.423" v="565"/>
        <pc:sldMkLst>
          <pc:docMk/>
          <pc:sldMk cId="2420956962" sldId="284"/>
        </pc:sldMkLst>
        <pc:spChg chg="mod">
          <ac:chgData name="Kelley, Katherine" userId="S::katherine.kelley@lwtech.edu::e0686f3e-a246-4d3c-8905-4b58a60804df" providerId="AD" clId="Web-{68562F83-BEC3-64EB-A6E0-ADB86AB0BD39}" dt="2022-08-23T20:58:48.078" v="438" actId="20577"/>
          <ac:spMkLst>
            <pc:docMk/>
            <pc:sldMk cId="2420956962" sldId="284"/>
            <ac:spMk id="27" creationId="{F58DD4A8-E0DA-7646-8268-7D36AFE44532}"/>
          </ac:spMkLst>
        </pc:spChg>
        <pc:spChg chg="mod">
          <ac:chgData name="Kelley, Katherine" userId="S::katherine.kelley@lwtech.edu::e0686f3e-a246-4d3c-8905-4b58a60804df" providerId="AD" clId="Web-{68562F83-BEC3-64EB-A6E0-ADB86AB0BD39}" dt="2022-08-23T20:58:53.672" v="440" actId="20577"/>
          <ac:spMkLst>
            <pc:docMk/>
            <pc:sldMk cId="2420956962" sldId="284"/>
            <ac:spMk id="28" creationId="{6FF1F7EC-6678-F946-9D8F-38FF7B3FC25D}"/>
          </ac:spMkLst>
        </pc:spChg>
        <pc:spChg chg="mod">
          <ac:chgData name="Kelley, Katherine" userId="S::katherine.kelley@lwtech.edu::e0686f3e-a246-4d3c-8905-4b58a60804df" providerId="AD" clId="Web-{68562F83-BEC3-64EB-A6E0-ADB86AB0BD39}" dt="2022-08-23T20:59:08.719" v="441" actId="20577"/>
          <ac:spMkLst>
            <pc:docMk/>
            <pc:sldMk cId="2420956962" sldId="284"/>
            <ac:spMk id="29" creationId="{B57753D0-C74D-344E-8C72-E15D0212655D}"/>
          </ac:spMkLst>
        </pc:spChg>
      </pc:sldChg>
      <pc:sldChg chg="modSp new ord">
        <pc:chgData name="Kelley, Katherine" userId="S::katherine.kelley@lwtech.edu::e0686f3e-a246-4d3c-8905-4b58a60804df" providerId="AD" clId="Web-{68562F83-BEC3-64EB-A6E0-ADB86AB0BD39}" dt="2022-08-23T21:01:43.157" v="562"/>
        <pc:sldMkLst>
          <pc:docMk/>
          <pc:sldMk cId="2455289722" sldId="285"/>
        </pc:sldMkLst>
        <pc:spChg chg="mod">
          <ac:chgData name="Kelley, Katherine" userId="S::katherine.kelley@lwtech.edu::e0686f3e-a246-4d3c-8905-4b58a60804df" providerId="AD" clId="Web-{68562F83-BEC3-64EB-A6E0-ADB86AB0BD39}" dt="2022-08-23T21:01:01.657" v="555" actId="20577"/>
          <ac:spMkLst>
            <pc:docMk/>
            <pc:sldMk cId="2455289722" sldId="285"/>
            <ac:spMk id="2" creationId="{49B0EFDD-22DF-C55C-9CFE-BDDEB081A402}"/>
          </ac:spMkLst>
        </pc:spChg>
      </pc:sldChg>
      <pc:sldChg chg="modSp new ord">
        <pc:chgData name="Kelley, Katherine" userId="S::katherine.kelley@lwtech.edu::e0686f3e-a246-4d3c-8905-4b58a60804df" providerId="AD" clId="Web-{68562F83-BEC3-64EB-A6E0-ADB86AB0BD39}" dt="2022-08-23T21:10:18.190" v="638" actId="20577"/>
        <pc:sldMkLst>
          <pc:docMk/>
          <pc:sldMk cId="1833017435" sldId="286"/>
        </pc:sldMkLst>
        <pc:spChg chg="mod">
          <ac:chgData name="Kelley, Katherine" userId="S::katherine.kelley@lwtech.edu::e0686f3e-a246-4d3c-8905-4b58a60804df" providerId="AD" clId="Web-{68562F83-BEC3-64EB-A6E0-ADB86AB0BD39}" dt="2022-08-23T21:10:18.190" v="638" actId="20577"/>
          <ac:spMkLst>
            <pc:docMk/>
            <pc:sldMk cId="1833017435" sldId="286"/>
            <ac:spMk id="2" creationId="{9A49205E-45D7-11C2-B75C-1248170B9321}"/>
          </ac:spMkLst>
        </pc:spChg>
      </pc:sldChg>
      <pc:sldChg chg="modSp new ord">
        <pc:chgData name="Kelley, Katherine" userId="S::katherine.kelley@lwtech.edu::e0686f3e-a246-4d3c-8905-4b58a60804df" providerId="AD" clId="Web-{68562F83-BEC3-64EB-A6E0-ADB86AB0BD39}" dt="2022-08-23T21:03:03.017" v="566"/>
        <pc:sldMkLst>
          <pc:docMk/>
          <pc:sldMk cId="1592573421" sldId="287"/>
        </pc:sldMkLst>
        <pc:spChg chg="mod">
          <ac:chgData name="Kelley, Katherine" userId="S::katherine.kelley@lwtech.edu::e0686f3e-a246-4d3c-8905-4b58a60804df" providerId="AD" clId="Web-{68562F83-BEC3-64EB-A6E0-ADB86AB0BD39}" dt="2022-08-23T21:00:50.626" v="548" actId="20577"/>
          <ac:spMkLst>
            <pc:docMk/>
            <pc:sldMk cId="1592573421" sldId="287"/>
            <ac:spMk id="2" creationId="{E11850D7-C451-36C4-3A86-FCD9ACA89452}"/>
          </ac:spMkLst>
        </pc:spChg>
      </pc:sldChg>
      <pc:sldChg chg="modSp add replId">
        <pc:chgData name="Kelley, Katherine" userId="S::katherine.kelley@lwtech.edu::e0686f3e-a246-4d3c-8905-4b58a60804df" providerId="AD" clId="Web-{68562F83-BEC3-64EB-A6E0-ADB86AB0BD39}" dt="2022-08-23T21:03:43.595" v="607" actId="20577"/>
        <pc:sldMkLst>
          <pc:docMk/>
          <pc:sldMk cId="3937318895" sldId="288"/>
        </pc:sldMkLst>
        <pc:spChg chg="mod">
          <ac:chgData name="Kelley, Katherine" userId="S::katherine.kelley@lwtech.edu::e0686f3e-a246-4d3c-8905-4b58a60804df" providerId="AD" clId="Web-{68562F83-BEC3-64EB-A6E0-ADB86AB0BD39}" dt="2022-08-23T21:03:43.595" v="607" actId="20577"/>
          <ac:spMkLst>
            <pc:docMk/>
            <pc:sldMk cId="3937318895" sldId="288"/>
            <ac:spMk id="2" creationId="{49B0EFDD-22DF-C55C-9CFE-BDDEB081A402}"/>
          </ac:spMkLst>
        </pc:spChg>
      </pc:sldChg>
      <pc:sldChg chg="add replId">
        <pc:chgData name="Kelley, Katherine" userId="S::katherine.kelley@lwtech.edu::e0686f3e-a246-4d3c-8905-4b58a60804df" providerId="AD" clId="Web-{68562F83-BEC3-64EB-A6E0-ADB86AB0BD39}" dt="2022-08-23T21:04:34.095" v="608"/>
        <pc:sldMkLst>
          <pc:docMk/>
          <pc:sldMk cId="2681025935" sldId="289"/>
        </pc:sldMkLst>
      </pc:sldChg>
    </pc:docChg>
  </pc:docChgLst>
  <pc:docChgLst>
    <pc:chgData name="Kelley, Katherine" userId="S::katherine.kelley@lwtech.edu::e0686f3e-a246-4d3c-8905-4b58a60804df" providerId="AD" clId="Web-{8C22D786-C668-EE44-7D90-11F2F707ECC4}"/>
    <pc:docChg chg="modSld">
      <pc:chgData name="Kelley, Katherine" userId="S::katherine.kelley@lwtech.edu::e0686f3e-a246-4d3c-8905-4b58a60804df" providerId="AD" clId="Web-{8C22D786-C668-EE44-7D90-11F2F707ECC4}" dt="2022-09-21T17:14:54.153" v="10" actId="20577"/>
      <pc:docMkLst>
        <pc:docMk/>
      </pc:docMkLst>
      <pc:sldChg chg="modSp">
        <pc:chgData name="Kelley, Katherine" userId="S::katherine.kelley@lwtech.edu::e0686f3e-a246-4d3c-8905-4b58a60804df" providerId="AD" clId="Web-{8C22D786-C668-EE44-7D90-11F2F707ECC4}" dt="2022-09-21T16:56:30.535" v="0"/>
        <pc:sldMkLst>
          <pc:docMk/>
          <pc:sldMk cId="1550895013" sldId="256"/>
        </pc:sldMkLst>
        <pc:cxnChg chg="mod">
          <ac:chgData name="Kelley, Katherine" userId="S::katherine.kelley@lwtech.edu::e0686f3e-a246-4d3c-8905-4b58a60804df" providerId="AD" clId="Web-{8C22D786-C668-EE44-7D90-11F2F707ECC4}" dt="2022-09-21T16:56:30.535" v="0"/>
          <ac:cxnSpMkLst>
            <pc:docMk/>
            <pc:sldMk cId="1550895013" sldId="256"/>
            <ac:cxnSpMk id="8" creationId="{2886F875-1E51-E8AA-A7F9-DF3913A2DEDE}"/>
          </ac:cxnSpMkLst>
        </pc:cxnChg>
      </pc:sldChg>
      <pc:sldChg chg="modSp">
        <pc:chgData name="Kelley, Katherine" userId="S::katherine.kelley@lwtech.edu::e0686f3e-a246-4d3c-8905-4b58a60804df" providerId="AD" clId="Web-{8C22D786-C668-EE44-7D90-11F2F707ECC4}" dt="2022-09-21T17:14:54.153" v="10" actId="20577"/>
        <pc:sldMkLst>
          <pc:docMk/>
          <pc:sldMk cId="196592068" sldId="273"/>
        </pc:sldMkLst>
        <pc:spChg chg="mod">
          <ac:chgData name="Kelley, Katherine" userId="S::katherine.kelley@lwtech.edu::e0686f3e-a246-4d3c-8905-4b58a60804df" providerId="AD" clId="Web-{8C22D786-C668-EE44-7D90-11F2F707ECC4}" dt="2022-09-21T17:14:54.153" v="10" actId="20577"/>
          <ac:spMkLst>
            <pc:docMk/>
            <pc:sldMk cId="196592068" sldId="273"/>
            <ac:spMk id="3" creationId="{A19E8735-62D1-9386-0D43-62BDD99A0112}"/>
          </ac:spMkLst>
        </pc:spChg>
        <pc:picChg chg="mod">
          <ac:chgData name="Kelley, Katherine" userId="S::katherine.kelley@lwtech.edu::e0686f3e-a246-4d3c-8905-4b58a60804df" providerId="AD" clId="Web-{8C22D786-C668-EE44-7D90-11F2F707ECC4}" dt="2022-09-21T17:01:00.854" v="5" actId="1076"/>
          <ac:picMkLst>
            <pc:docMk/>
            <pc:sldMk cId="196592068" sldId="273"/>
            <ac:picMk id="4" creationId="{F3EBD9E7-72BC-5D0C-911D-C5E3E298DD57}"/>
          </ac:picMkLst>
        </pc:picChg>
      </pc:sldChg>
      <pc:sldChg chg="modSp">
        <pc:chgData name="Kelley, Katherine" userId="S::katherine.kelley@lwtech.edu::e0686f3e-a246-4d3c-8905-4b58a60804df" providerId="AD" clId="Web-{8C22D786-C668-EE44-7D90-11F2F707ECC4}" dt="2022-09-21T16:58:47.851" v="1" actId="20577"/>
        <pc:sldMkLst>
          <pc:docMk/>
          <pc:sldMk cId="2420956962" sldId="284"/>
        </pc:sldMkLst>
        <pc:spChg chg="mod">
          <ac:chgData name="Kelley, Katherine" userId="S::katherine.kelley@lwtech.edu::e0686f3e-a246-4d3c-8905-4b58a60804df" providerId="AD" clId="Web-{8C22D786-C668-EE44-7D90-11F2F707ECC4}" dt="2022-09-21T16:58:47.851" v="1" actId="20577"/>
          <ac:spMkLst>
            <pc:docMk/>
            <pc:sldMk cId="2420956962" sldId="284"/>
            <ac:spMk id="11" creationId="{306980F2-A7D1-5742-A91B-FE976B5F34FD}"/>
          </ac:spMkLst>
        </pc:spChg>
      </pc:sldChg>
    </pc:docChg>
  </pc:docChgLst>
  <pc:docChgLst>
    <pc:chgData name="Kelley, Katherine" userId="e0686f3e-a246-4d3c-8905-4b58a60804df" providerId="ADAL" clId="{00330C5A-FCCD-894F-A48A-8D1CF95B8AA8}"/>
    <pc:docChg chg="undo custSel addSld delSld modSld sldOrd">
      <pc:chgData name="Kelley, Katherine" userId="e0686f3e-a246-4d3c-8905-4b58a60804df" providerId="ADAL" clId="{00330C5A-FCCD-894F-A48A-8D1CF95B8AA8}" dt="2022-09-21T19:10:05.753" v="730" actId="2696"/>
      <pc:docMkLst>
        <pc:docMk/>
      </pc:docMkLst>
      <pc:sldChg chg="addSp delSp modSp mod setBg">
        <pc:chgData name="Kelley, Katherine" userId="e0686f3e-a246-4d3c-8905-4b58a60804df" providerId="ADAL" clId="{00330C5A-FCCD-894F-A48A-8D1CF95B8AA8}" dt="2022-09-21T18:01:31.482" v="678" actId="1076"/>
        <pc:sldMkLst>
          <pc:docMk/>
          <pc:sldMk cId="1550895013" sldId="256"/>
        </pc:sldMkLst>
        <pc:spChg chg="add mod">
          <ac:chgData name="Kelley, Katherine" userId="e0686f3e-a246-4d3c-8905-4b58a60804df" providerId="ADAL" clId="{00330C5A-FCCD-894F-A48A-8D1CF95B8AA8}" dt="2022-09-21T18:01:31.482" v="678" actId="1076"/>
          <ac:spMkLst>
            <pc:docMk/>
            <pc:sldMk cId="1550895013" sldId="256"/>
            <ac:spMk id="4" creationId="{311E2A54-E286-31E8-A6FC-57266172CEE9}"/>
          </ac:spMkLst>
        </pc:spChg>
        <pc:spChg chg="add del mod">
          <ac:chgData name="Kelley, Katherine" userId="e0686f3e-a246-4d3c-8905-4b58a60804df" providerId="ADAL" clId="{00330C5A-FCCD-894F-A48A-8D1CF95B8AA8}" dt="2022-09-21T17:39:51.823" v="469" actId="208"/>
          <ac:spMkLst>
            <pc:docMk/>
            <pc:sldMk cId="1550895013" sldId="256"/>
            <ac:spMk id="5" creationId="{BDB82E06-7F11-FBF4-7B90-33E70C4180FA}"/>
          </ac:spMkLst>
        </pc:spChg>
        <pc:cxnChg chg="add del mod">
          <ac:chgData name="Kelley, Katherine" userId="e0686f3e-a246-4d3c-8905-4b58a60804df" providerId="ADAL" clId="{00330C5A-FCCD-894F-A48A-8D1CF95B8AA8}" dt="2022-09-21T17:39:19.171" v="468" actId="692"/>
          <ac:cxnSpMkLst>
            <pc:docMk/>
            <pc:sldMk cId="1550895013" sldId="256"/>
            <ac:cxnSpMk id="8" creationId="{2886F875-1E51-E8AA-A7F9-DF3913A2DEDE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8:02:24.818" v="700" actId="1036"/>
        <pc:sldMkLst>
          <pc:docMk/>
          <pc:sldMk cId="3741661533" sldId="257"/>
        </pc:sldMkLst>
        <pc:spChg chg="mod">
          <ac:chgData name="Kelley, Katherine" userId="e0686f3e-a246-4d3c-8905-4b58a60804df" providerId="ADAL" clId="{00330C5A-FCCD-894F-A48A-8D1CF95B8AA8}" dt="2022-09-21T17:35:45.823" v="264" actId="26606"/>
          <ac:spMkLst>
            <pc:docMk/>
            <pc:sldMk cId="3741661533" sldId="257"/>
            <ac:spMk id="2" creationId="{624E31DA-BF5B-933E-693F-65D8641499D8}"/>
          </ac:spMkLst>
        </pc:spChg>
        <pc:spChg chg="mod ord">
          <ac:chgData name="Kelley, Katherine" userId="e0686f3e-a246-4d3c-8905-4b58a60804df" providerId="ADAL" clId="{00330C5A-FCCD-894F-A48A-8D1CF95B8AA8}" dt="2022-09-21T18:02:24.818" v="700" actId="1036"/>
          <ac:spMkLst>
            <pc:docMk/>
            <pc:sldMk cId="3741661533" sldId="257"/>
            <ac:spMk id="3" creationId="{549DD4E1-B24F-07F1-EEEF-BE48E3A5917A}"/>
          </ac:spMkLst>
        </pc:spChg>
        <pc:spChg chg="add del">
          <ac:chgData name="Kelley, Katherine" userId="e0686f3e-a246-4d3c-8905-4b58a60804df" providerId="ADAL" clId="{00330C5A-FCCD-894F-A48A-8D1CF95B8AA8}" dt="2022-09-21T17:16:23.280" v="8" actId="26606"/>
          <ac:spMkLst>
            <pc:docMk/>
            <pc:sldMk cId="3741661533" sldId="257"/>
            <ac:spMk id="23" creationId="{CEB41C5C-0F34-4DDA-9D7C-5E717F35F60C}"/>
          </ac:spMkLst>
        </pc:spChg>
        <pc:spChg chg="add del">
          <ac:chgData name="Kelley, Katherine" userId="e0686f3e-a246-4d3c-8905-4b58a60804df" providerId="ADAL" clId="{00330C5A-FCCD-894F-A48A-8D1CF95B8AA8}" dt="2022-09-21T17:16:23.274" v="7" actId="26606"/>
          <ac:spMkLst>
            <pc:docMk/>
            <pc:sldMk cId="3741661533" sldId="257"/>
            <ac:spMk id="30" creationId="{5E39A796-BE83-48B1-B33F-35C4A32AAB57}"/>
          </ac:spMkLst>
        </pc:spChg>
        <pc:spChg chg="add del">
          <ac:chgData name="Kelley, Katherine" userId="e0686f3e-a246-4d3c-8905-4b58a60804df" providerId="ADAL" clId="{00330C5A-FCCD-894F-A48A-8D1CF95B8AA8}" dt="2022-09-21T17:16:23.274" v="7" actId="26606"/>
          <ac:spMkLst>
            <pc:docMk/>
            <pc:sldMk cId="3741661533" sldId="257"/>
            <ac:spMk id="32" creationId="{72F84B47-E267-4194-8194-831DB7B5547F}"/>
          </ac:spMkLst>
        </pc:spChg>
        <pc:spChg chg="add del">
          <ac:chgData name="Kelley, Katherine" userId="e0686f3e-a246-4d3c-8905-4b58a60804df" providerId="ADAL" clId="{00330C5A-FCCD-894F-A48A-8D1CF95B8AA8}" dt="2022-09-21T17:35:45.823" v="264" actId="26606"/>
          <ac:spMkLst>
            <pc:docMk/>
            <pc:sldMk cId="3741661533" sldId="257"/>
            <ac:spMk id="34" creationId="{66E48AFA-8884-4F68-A44F-D2C1E8609C5A}"/>
          </ac:spMkLst>
        </pc:spChg>
        <pc:spChg chg="add del">
          <ac:chgData name="Kelley, Katherine" userId="e0686f3e-a246-4d3c-8905-4b58a60804df" providerId="ADAL" clId="{00330C5A-FCCD-894F-A48A-8D1CF95B8AA8}" dt="2022-09-21T17:35:45.823" v="264" actId="26606"/>
          <ac:spMkLst>
            <pc:docMk/>
            <pc:sldMk cId="3741661533" sldId="257"/>
            <ac:spMk id="35" creationId="{969D19A6-08CB-498C-93EC-3FFB021FC68A}"/>
          </ac:spMkLst>
        </pc:spChg>
        <pc:spChg chg="add">
          <ac:chgData name="Kelley, Katherine" userId="e0686f3e-a246-4d3c-8905-4b58a60804df" providerId="ADAL" clId="{00330C5A-FCCD-894F-A48A-8D1CF95B8AA8}" dt="2022-09-21T17:35:45.823" v="264" actId="26606"/>
          <ac:spMkLst>
            <pc:docMk/>
            <pc:sldMk cId="3741661533" sldId="257"/>
            <ac:spMk id="40" creationId="{C9A36457-A5F4-4103-A443-02581C09185B}"/>
          </ac:spMkLst>
        </pc:spChg>
        <pc:spChg chg="add">
          <ac:chgData name="Kelley, Katherine" userId="e0686f3e-a246-4d3c-8905-4b58a60804df" providerId="ADAL" clId="{00330C5A-FCCD-894F-A48A-8D1CF95B8AA8}" dt="2022-09-21T17:35:45.823" v="264" actId="26606"/>
          <ac:spMkLst>
            <pc:docMk/>
            <pc:sldMk cId="3741661533" sldId="257"/>
            <ac:spMk id="42" creationId="{DC5FB7E8-B636-40FA-BE8D-48145C0F5C57}"/>
          </ac:spMkLst>
        </pc:spChg>
        <pc:spChg chg="add">
          <ac:chgData name="Kelley, Katherine" userId="e0686f3e-a246-4d3c-8905-4b58a60804df" providerId="ADAL" clId="{00330C5A-FCCD-894F-A48A-8D1CF95B8AA8}" dt="2022-09-21T17:35:45.823" v="264" actId="26606"/>
          <ac:spMkLst>
            <pc:docMk/>
            <pc:sldMk cId="3741661533" sldId="257"/>
            <ac:spMk id="44" creationId="{142DCE2C-2863-46FA-9BE7-24365A24D9BA}"/>
          </ac:spMkLst>
        </pc:spChg>
        <pc:picChg chg="add mod">
          <ac:chgData name="Kelley, Katherine" userId="e0686f3e-a246-4d3c-8905-4b58a60804df" providerId="ADAL" clId="{00330C5A-FCCD-894F-A48A-8D1CF95B8AA8}" dt="2022-09-21T17:37:15.188" v="290" actId="1076"/>
          <ac:picMkLst>
            <pc:docMk/>
            <pc:sldMk cId="3741661533" sldId="257"/>
            <ac:picMk id="4" creationId="{2A387B55-2CA0-9868-552D-BB73B8ACE237}"/>
          </ac:picMkLst>
        </pc:picChg>
        <pc:picChg chg="del mod">
          <ac:chgData name="Kelley, Katherine" userId="e0686f3e-a246-4d3c-8905-4b58a60804df" providerId="ADAL" clId="{00330C5A-FCCD-894F-A48A-8D1CF95B8AA8}" dt="2022-09-21T17:35:06.545" v="263" actId="21"/>
          <ac:picMkLst>
            <pc:docMk/>
            <pc:sldMk cId="3741661533" sldId="257"/>
            <ac:picMk id="5" creationId="{326E81B0-18A9-AD0E-2D2C-B16987DF30F7}"/>
          </ac:picMkLst>
        </pc:picChg>
        <pc:cxnChg chg="add del">
          <ac:chgData name="Kelley, Katherine" userId="e0686f3e-a246-4d3c-8905-4b58a60804df" providerId="ADAL" clId="{00330C5A-FCCD-894F-A48A-8D1CF95B8AA8}" dt="2022-09-21T17:16:23.280" v="8" actId="26606"/>
          <ac:cxnSpMkLst>
            <pc:docMk/>
            <pc:sldMk cId="3741661533" sldId="257"/>
            <ac:cxnSpMk id="25" creationId="{57E1E5E6-F385-4E9C-B201-BA5BDE5CAD52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7:28:58.362" v="120" actId="26606"/>
        <pc:sldMkLst>
          <pc:docMk/>
          <pc:sldMk cId="1229858631" sldId="260"/>
        </pc:sldMkLst>
        <pc:spChg chg="mod">
          <ac:chgData name="Kelley, Katherine" userId="e0686f3e-a246-4d3c-8905-4b58a60804df" providerId="ADAL" clId="{00330C5A-FCCD-894F-A48A-8D1CF95B8AA8}" dt="2022-09-21T17:28:58.362" v="120" actId="26606"/>
          <ac:spMkLst>
            <pc:docMk/>
            <pc:sldMk cId="1229858631" sldId="260"/>
            <ac:spMk id="2" creationId="{4BFC5C1F-57E0-4449-8519-DA9C89DBFC63}"/>
          </ac:spMkLst>
        </pc:spChg>
        <pc:spChg chg="mod">
          <ac:chgData name="Kelley, Katherine" userId="e0686f3e-a246-4d3c-8905-4b58a60804df" providerId="ADAL" clId="{00330C5A-FCCD-894F-A48A-8D1CF95B8AA8}" dt="2022-09-21T17:28:58.362" v="120" actId="26606"/>
          <ac:spMkLst>
            <pc:docMk/>
            <pc:sldMk cId="1229858631" sldId="260"/>
            <ac:spMk id="3" creationId="{3AD3D01B-7F56-EFD2-7A37-98B73B1AABD0}"/>
          </ac:spMkLst>
        </pc:spChg>
        <pc:spChg chg="del">
          <ac:chgData name="Kelley, Katherine" userId="e0686f3e-a246-4d3c-8905-4b58a60804df" providerId="ADAL" clId="{00330C5A-FCCD-894F-A48A-8D1CF95B8AA8}" dt="2022-09-21T17:28:58.362" v="120" actId="26606"/>
          <ac:spMkLst>
            <pc:docMk/>
            <pc:sldMk cId="1229858631" sldId="260"/>
            <ac:spMk id="37" creationId="{CEB41C5C-0F34-4DDA-9D7C-5E717F35F60C}"/>
          </ac:spMkLst>
        </pc:spChg>
        <pc:spChg chg="add">
          <ac:chgData name="Kelley, Katherine" userId="e0686f3e-a246-4d3c-8905-4b58a60804df" providerId="ADAL" clId="{00330C5A-FCCD-894F-A48A-8D1CF95B8AA8}" dt="2022-09-21T17:28:58.362" v="120" actId="26606"/>
          <ac:spMkLst>
            <pc:docMk/>
            <pc:sldMk cId="1229858631" sldId="260"/>
            <ac:spMk id="44" creationId="{F821940F-7A1D-4ACC-85B4-A932898ABB37}"/>
          </ac:spMkLst>
        </pc:spChg>
        <pc:spChg chg="add">
          <ac:chgData name="Kelley, Katherine" userId="e0686f3e-a246-4d3c-8905-4b58a60804df" providerId="ADAL" clId="{00330C5A-FCCD-894F-A48A-8D1CF95B8AA8}" dt="2022-09-21T17:28:58.362" v="120" actId="26606"/>
          <ac:spMkLst>
            <pc:docMk/>
            <pc:sldMk cId="1229858631" sldId="260"/>
            <ac:spMk id="46" creationId="{16674508-81D3-48CF-96BF-7FC60EAA572A}"/>
          </ac:spMkLst>
        </pc:spChg>
        <pc:picChg chg="mod">
          <ac:chgData name="Kelley, Katherine" userId="e0686f3e-a246-4d3c-8905-4b58a60804df" providerId="ADAL" clId="{00330C5A-FCCD-894F-A48A-8D1CF95B8AA8}" dt="2022-09-21T17:28:58.362" v="120" actId="26606"/>
          <ac:picMkLst>
            <pc:docMk/>
            <pc:sldMk cId="1229858631" sldId="260"/>
            <ac:picMk id="23" creationId="{A2A08061-3BE3-E6F0-C7E6-08C5BB0E2315}"/>
          </ac:picMkLst>
        </pc:picChg>
        <pc:cxnChg chg="del">
          <ac:chgData name="Kelley, Katherine" userId="e0686f3e-a246-4d3c-8905-4b58a60804df" providerId="ADAL" clId="{00330C5A-FCCD-894F-A48A-8D1CF95B8AA8}" dt="2022-09-21T17:28:58.362" v="120" actId="26606"/>
          <ac:cxnSpMkLst>
            <pc:docMk/>
            <pc:sldMk cId="1229858631" sldId="260"/>
            <ac:cxnSpMk id="39" creationId="{57E1E5E6-F385-4E9C-B201-BA5BDE5CAD52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7:53:13.855" v="559" actId="20577"/>
        <pc:sldMkLst>
          <pc:docMk/>
          <pc:sldMk cId="1743299034" sldId="261"/>
        </pc:sldMkLst>
        <pc:spChg chg="mod">
          <ac:chgData name="Kelley, Katherine" userId="e0686f3e-a246-4d3c-8905-4b58a60804df" providerId="ADAL" clId="{00330C5A-FCCD-894F-A48A-8D1CF95B8AA8}" dt="2022-09-21T17:29:30.536" v="122" actId="26606"/>
          <ac:spMkLst>
            <pc:docMk/>
            <pc:sldMk cId="1743299034" sldId="261"/>
            <ac:spMk id="2" creationId="{077EB874-93E1-7D4D-8BB9-3354F1581C23}"/>
          </ac:spMkLst>
        </pc:spChg>
        <pc:spChg chg="mod">
          <ac:chgData name="Kelley, Katherine" userId="e0686f3e-a246-4d3c-8905-4b58a60804df" providerId="ADAL" clId="{00330C5A-FCCD-894F-A48A-8D1CF95B8AA8}" dt="2022-09-21T17:53:13.855" v="559" actId="20577"/>
          <ac:spMkLst>
            <pc:docMk/>
            <pc:sldMk cId="1743299034" sldId="261"/>
            <ac:spMk id="3" creationId="{2520B19B-3FEE-D3FF-1E02-596965115EE9}"/>
          </ac:spMkLst>
        </pc:spChg>
        <pc:spChg chg="del">
          <ac:chgData name="Kelley, Katherine" userId="e0686f3e-a246-4d3c-8905-4b58a60804df" providerId="ADAL" clId="{00330C5A-FCCD-894F-A48A-8D1CF95B8AA8}" dt="2022-09-21T17:29:30.536" v="122" actId="26606"/>
          <ac:spMkLst>
            <pc:docMk/>
            <pc:sldMk cId="1743299034" sldId="261"/>
            <ac:spMk id="19" creationId="{CEB41C5C-0F34-4DDA-9D7C-5E717F35F60C}"/>
          </ac:spMkLst>
        </pc:spChg>
        <pc:spChg chg="add">
          <ac:chgData name="Kelley, Katherine" userId="e0686f3e-a246-4d3c-8905-4b58a60804df" providerId="ADAL" clId="{00330C5A-FCCD-894F-A48A-8D1CF95B8AA8}" dt="2022-09-21T17:29:30.536" v="122" actId="26606"/>
          <ac:spMkLst>
            <pc:docMk/>
            <pc:sldMk cId="1743299034" sldId="261"/>
            <ac:spMk id="26" creationId="{F821940F-7A1D-4ACC-85B4-A932898ABB37}"/>
          </ac:spMkLst>
        </pc:spChg>
        <pc:spChg chg="add">
          <ac:chgData name="Kelley, Katherine" userId="e0686f3e-a246-4d3c-8905-4b58a60804df" providerId="ADAL" clId="{00330C5A-FCCD-894F-A48A-8D1CF95B8AA8}" dt="2022-09-21T17:29:30.536" v="122" actId="26606"/>
          <ac:spMkLst>
            <pc:docMk/>
            <pc:sldMk cId="1743299034" sldId="261"/>
            <ac:spMk id="28" creationId="{16674508-81D3-48CF-96BF-7FC60EAA572A}"/>
          </ac:spMkLst>
        </pc:spChg>
        <pc:picChg chg="mod">
          <ac:chgData name="Kelley, Katherine" userId="e0686f3e-a246-4d3c-8905-4b58a60804df" providerId="ADAL" clId="{00330C5A-FCCD-894F-A48A-8D1CF95B8AA8}" dt="2022-09-21T17:29:30.536" v="122" actId="26606"/>
          <ac:picMkLst>
            <pc:docMk/>
            <pc:sldMk cId="1743299034" sldId="261"/>
            <ac:picMk id="5" creationId="{1EF7BEFE-D3A7-A328-9ACD-591B01F82779}"/>
          </ac:picMkLst>
        </pc:picChg>
        <pc:cxnChg chg="del">
          <ac:chgData name="Kelley, Katherine" userId="e0686f3e-a246-4d3c-8905-4b58a60804df" providerId="ADAL" clId="{00330C5A-FCCD-894F-A48A-8D1CF95B8AA8}" dt="2022-09-21T17:29:30.536" v="122" actId="26606"/>
          <ac:cxnSpMkLst>
            <pc:docMk/>
            <pc:sldMk cId="1743299034" sldId="261"/>
            <ac:cxnSpMk id="21" creationId="{57E1E5E6-F385-4E9C-B201-BA5BDE5CAD52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8:12:14.333" v="729" actId="20577"/>
        <pc:sldMkLst>
          <pc:docMk/>
          <pc:sldMk cId="4087867956" sldId="263"/>
        </pc:sldMkLst>
        <pc:spChg chg="mod">
          <ac:chgData name="Kelley, Katherine" userId="e0686f3e-a246-4d3c-8905-4b58a60804df" providerId="ADAL" clId="{00330C5A-FCCD-894F-A48A-8D1CF95B8AA8}" dt="2022-09-21T17:33:07.269" v="183" actId="14100"/>
          <ac:spMkLst>
            <pc:docMk/>
            <pc:sldMk cId="4087867956" sldId="263"/>
            <ac:spMk id="3" creationId="{7CF9F729-D6D4-D8E5-0BB6-5B2F644E149B}"/>
          </ac:spMkLst>
        </pc:spChg>
        <pc:spChg chg="add mod">
          <ac:chgData name="Kelley, Katherine" userId="e0686f3e-a246-4d3c-8905-4b58a60804df" providerId="ADAL" clId="{00330C5A-FCCD-894F-A48A-8D1CF95B8AA8}" dt="2022-09-21T18:12:14.333" v="729" actId="20577"/>
          <ac:spMkLst>
            <pc:docMk/>
            <pc:sldMk cId="4087867956" sldId="263"/>
            <ac:spMk id="4" creationId="{10D3732B-4A38-7ED1-1877-AE56942ED897}"/>
          </ac:spMkLst>
        </pc:spChg>
        <pc:spChg chg="add del mod">
          <ac:chgData name="Kelley, Katherine" userId="e0686f3e-a246-4d3c-8905-4b58a60804df" providerId="ADAL" clId="{00330C5A-FCCD-894F-A48A-8D1CF95B8AA8}" dt="2022-09-21T17:33:28.059" v="213"/>
          <ac:spMkLst>
            <pc:docMk/>
            <pc:sldMk cId="4087867956" sldId="263"/>
            <ac:spMk id="5" creationId="{4958DC92-2E5E-F4BD-6C99-0D981DBED6D5}"/>
          </ac:spMkLst>
        </pc:spChg>
      </pc:sldChg>
      <pc:sldChg chg="addSp delSp modSp mod">
        <pc:chgData name="Kelley, Katherine" userId="e0686f3e-a246-4d3c-8905-4b58a60804df" providerId="ADAL" clId="{00330C5A-FCCD-894F-A48A-8D1CF95B8AA8}" dt="2022-09-21T17:29:18.189" v="121" actId="26606"/>
        <pc:sldMkLst>
          <pc:docMk/>
          <pc:sldMk cId="1743724795" sldId="265"/>
        </pc:sldMkLst>
        <pc:spChg chg="mod">
          <ac:chgData name="Kelley, Katherine" userId="e0686f3e-a246-4d3c-8905-4b58a60804df" providerId="ADAL" clId="{00330C5A-FCCD-894F-A48A-8D1CF95B8AA8}" dt="2022-09-21T17:29:18.189" v="121" actId="26606"/>
          <ac:spMkLst>
            <pc:docMk/>
            <pc:sldMk cId="1743724795" sldId="265"/>
            <ac:spMk id="2" creationId="{624E31DA-BF5B-933E-693F-65D8641499D8}"/>
          </ac:spMkLst>
        </pc:spChg>
        <pc:spChg chg="mod">
          <ac:chgData name="Kelley, Katherine" userId="e0686f3e-a246-4d3c-8905-4b58a60804df" providerId="ADAL" clId="{00330C5A-FCCD-894F-A48A-8D1CF95B8AA8}" dt="2022-09-21T17:29:18.189" v="121" actId="26606"/>
          <ac:spMkLst>
            <pc:docMk/>
            <pc:sldMk cId="1743724795" sldId="265"/>
            <ac:spMk id="3" creationId="{549DD4E1-B24F-07F1-EEEF-BE48E3A5917A}"/>
          </ac:spMkLst>
        </pc:spChg>
        <pc:spChg chg="del">
          <ac:chgData name="Kelley, Katherine" userId="e0686f3e-a246-4d3c-8905-4b58a60804df" providerId="ADAL" clId="{00330C5A-FCCD-894F-A48A-8D1CF95B8AA8}" dt="2022-09-21T17:29:18.189" v="121" actId="26606"/>
          <ac:spMkLst>
            <pc:docMk/>
            <pc:sldMk cId="1743724795" sldId="265"/>
            <ac:spMk id="32" creationId="{CEB41C5C-0F34-4DDA-9D7C-5E717F35F60C}"/>
          </ac:spMkLst>
        </pc:spChg>
        <pc:spChg chg="add">
          <ac:chgData name="Kelley, Katherine" userId="e0686f3e-a246-4d3c-8905-4b58a60804df" providerId="ADAL" clId="{00330C5A-FCCD-894F-A48A-8D1CF95B8AA8}" dt="2022-09-21T17:29:18.189" v="121" actId="26606"/>
          <ac:spMkLst>
            <pc:docMk/>
            <pc:sldMk cId="1743724795" sldId="265"/>
            <ac:spMk id="39" creationId="{F821940F-7A1D-4ACC-85B4-A932898ABB37}"/>
          </ac:spMkLst>
        </pc:spChg>
        <pc:spChg chg="add">
          <ac:chgData name="Kelley, Katherine" userId="e0686f3e-a246-4d3c-8905-4b58a60804df" providerId="ADAL" clId="{00330C5A-FCCD-894F-A48A-8D1CF95B8AA8}" dt="2022-09-21T17:29:18.189" v="121" actId="26606"/>
          <ac:spMkLst>
            <pc:docMk/>
            <pc:sldMk cId="1743724795" sldId="265"/>
            <ac:spMk id="41" creationId="{16674508-81D3-48CF-96BF-7FC60EAA572A}"/>
          </ac:spMkLst>
        </pc:spChg>
        <pc:picChg chg="mod">
          <ac:chgData name="Kelley, Katherine" userId="e0686f3e-a246-4d3c-8905-4b58a60804df" providerId="ADAL" clId="{00330C5A-FCCD-894F-A48A-8D1CF95B8AA8}" dt="2022-09-21T17:29:18.189" v="121" actId="26606"/>
          <ac:picMkLst>
            <pc:docMk/>
            <pc:sldMk cId="1743724795" sldId="265"/>
            <ac:picMk id="5" creationId="{CD78F9BE-63A8-D852-1A95-7DA994227E72}"/>
          </ac:picMkLst>
        </pc:picChg>
        <pc:cxnChg chg="del">
          <ac:chgData name="Kelley, Katherine" userId="e0686f3e-a246-4d3c-8905-4b58a60804df" providerId="ADAL" clId="{00330C5A-FCCD-894F-A48A-8D1CF95B8AA8}" dt="2022-09-21T17:29:18.189" v="121" actId="26606"/>
          <ac:cxnSpMkLst>
            <pc:docMk/>
            <pc:sldMk cId="1743724795" sldId="265"/>
            <ac:cxnSpMk id="34" creationId="{57E1E5E6-F385-4E9C-B201-BA5BDE5CAD52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7:29:35.831" v="123" actId="26606"/>
        <pc:sldMkLst>
          <pc:docMk/>
          <pc:sldMk cId="4139658231" sldId="271"/>
        </pc:sldMkLst>
        <pc:spChg chg="mod">
          <ac:chgData name="Kelley, Katherine" userId="e0686f3e-a246-4d3c-8905-4b58a60804df" providerId="ADAL" clId="{00330C5A-FCCD-894F-A48A-8D1CF95B8AA8}" dt="2022-09-21T17:29:35.831" v="123" actId="26606"/>
          <ac:spMkLst>
            <pc:docMk/>
            <pc:sldMk cId="4139658231" sldId="271"/>
            <ac:spMk id="2" creationId="{077EB874-93E1-7D4D-8BB9-3354F1581C23}"/>
          </ac:spMkLst>
        </pc:spChg>
        <pc:spChg chg="mod">
          <ac:chgData name="Kelley, Katherine" userId="e0686f3e-a246-4d3c-8905-4b58a60804df" providerId="ADAL" clId="{00330C5A-FCCD-894F-A48A-8D1CF95B8AA8}" dt="2022-09-21T17:29:35.831" v="123" actId="26606"/>
          <ac:spMkLst>
            <pc:docMk/>
            <pc:sldMk cId="4139658231" sldId="271"/>
            <ac:spMk id="3" creationId="{2520B19B-3FEE-D3FF-1E02-596965115EE9}"/>
          </ac:spMkLst>
        </pc:spChg>
        <pc:spChg chg="del">
          <ac:chgData name="Kelley, Katherine" userId="e0686f3e-a246-4d3c-8905-4b58a60804df" providerId="ADAL" clId="{00330C5A-FCCD-894F-A48A-8D1CF95B8AA8}" dt="2022-09-21T17:29:35.831" v="123" actId="26606"/>
          <ac:spMkLst>
            <pc:docMk/>
            <pc:sldMk cId="4139658231" sldId="271"/>
            <ac:spMk id="19" creationId="{CEB41C5C-0F34-4DDA-9D7C-5E717F35F60C}"/>
          </ac:spMkLst>
        </pc:spChg>
        <pc:spChg chg="add">
          <ac:chgData name="Kelley, Katherine" userId="e0686f3e-a246-4d3c-8905-4b58a60804df" providerId="ADAL" clId="{00330C5A-FCCD-894F-A48A-8D1CF95B8AA8}" dt="2022-09-21T17:29:35.831" v="123" actId="26606"/>
          <ac:spMkLst>
            <pc:docMk/>
            <pc:sldMk cId="4139658231" sldId="271"/>
            <ac:spMk id="26" creationId="{F821940F-7A1D-4ACC-85B4-A932898ABB37}"/>
          </ac:spMkLst>
        </pc:spChg>
        <pc:spChg chg="add">
          <ac:chgData name="Kelley, Katherine" userId="e0686f3e-a246-4d3c-8905-4b58a60804df" providerId="ADAL" clId="{00330C5A-FCCD-894F-A48A-8D1CF95B8AA8}" dt="2022-09-21T17:29:35.831" v="123" actId="26606"/>
          <ac:spMkLst>
            <pc:docMk/>
            <pc:sldMk cId="4139658231" sldId="271"/>
            <ac:spMk id="28" creationId="{16674508-81D3-48CF-96BF-7FC60EAA572A}"/>
          </ac:spMkLst>
        </pc:spChg>
        <pc:picChg chg="mod">
          <ac:chgData name="Kelley, Katherine" userId="e0686f3e-a246-4d3c-8905-4b58a60804df" providerId="ADAL" clId="{00330C5A-FCCD-894F-A48A-8D1CF95B8AA8}" dt="2022-09-21T17:29:35.831" v="123" actId="26606"/>
          <ac:picMkLst>
            <pc:docMk/>
            <pc:sldMk cId="4139658231" sldId="271"/>
            <ac:picMk id="8" creationId="{0340A94F-4781-33CA-BFE6-C25402B29765}"/>
          </ac:picMkLst>
        </pc:picChg>
        <pc:cxnChg chg="del">
          <ac:chgData name="Kelley, Katherine" userId="e0686f3e-a246-4d3c-8905-4b58a60804df" providerId="ADAL" clId="{00330C5A-FCCD-894F-A48A-8D1CF95B8AA8}" dt="2022-09-21T17:29:35.831" v="123" actId="26606"/>
          <ac:cxnSpMkLst>
            <pc:docMk/>
            <pc:sldMk cId="4139658231" sldId="271"/>
            <ac:cxnSpMk id="21" creationId="{57E1E5E6-F385-4E9C-B201-BA5BDE5CAD52}"/>
          </ac:cxnSpMkLst>
        </pc:cxnChg>
      </pc:sldChg>
      <pc:sldChg chg="del">
        <pc:chgData name="Kelley, Katherine" userId="e0686f3e-a246-4d3c-8905-4b58a60804df" providerId="ADAL" clId="{00330C5A-FCCD-894F-A48A-8D1CF95B8AA8}" dt="2022-09-21T17:41:38.746" v="485" actId="2696"/>
        <pc:sldMkLst>
          <pc:docMk/>
          <pc:sldMk cId="397705596" sldId="272"/>
        </pc:sldMkLst>
      </pc:sldChg>
      <pc:sldChg chg="addSp delSp modSp mod">
        <pc:chgData name="Kelley, Katherine" userId="e0686f3e-a246-4d3c-8905-4b58a60804df" providerId="ADAL" clId="{00330C5A-FCCD-894F-A48A-8D1CF95B8AA8}" dt="2022-09-21T18:08:35.543" v="710" actId="26606"/>
        <pc:sldMkLst>
          <pc:docMk/>
          <pc:sldMk cId="196592068" sldId="273"/>
        </pc:sldMkLst>
        <pc:spChg chg="mod">
          <ac:chgData name="Kelley, Katherine" userId="e0686f3e-a246-4d3c-8905-4b58a60804df" providerId="ADAL" clId="{00330C5A-FCCD-894F-A48A-8D1CF95B8AA8}" dt="2022-09-21T18:08:35.543" v="710" actId="26606"/>
          <ac:spMkLst>
            <pc:docMk/>
            <pc:sldMk cId="196592068" sldId="273"/>
            <ac:spMk id="2" creationId="{A162C2A8-BE29-0947-2004-779073317F98}"/>
          </ac:spMkLst>
        </pc:spChg>
        <pc:spChg chg="mod">
          <ac:chgData name="Kelley, Katherine" userId="e0686f3e-a246-4d3c-8905-4b58a60804df" providerId="ADAL" clId="{00330C5A-FCCD-894F-A48A-8D1CF95B8AA8}" dt="2022-09-21T18:08:35.543" v="710" actId="26606"/>
          <ac:spMkLst>
            <pc:docMk/>
            <pc:sldMk cId="196592068" sldId="273"/>
            <ac:spMk id="3" creationId="{A19E8735-62D1-9386-0D43-62BDD99A0112}"/>
          </ac:spMkLst>
        </pc:spChg>
        <pc:spChg chg="del">
          <ac:chgData name="Kelley, Katherine" userId="e0686f3e-a246-4d3c-8905-4b58a60804df" providerId="ADAL" clId="{00330C5A-FCCD-894F-A48A-8D1CF95B8AA8}" dt="2022-09-21T17:22:10.449" v="56" actId="26606"/>
          <ac:spMkLst>
            <pc:docMk/>
            <pc:sldMk cId="196592068" sldId="273"/>
            <ac:spMk id="9" creationId="{CEB41C5C-0F34-4DDA-9D7C-5E717F35F60C}"/>
          </ac:spMkLst>
        </pc:spChg>
        <pc:spChg chg="add del">
          <ac:chgData name="Kelley, Katherine" userId="e0686f3e-a246-4d3c-8905-4b58a60804df" providerId="ADAL" clId="{00330C5A-FCCD-894F-A48A-8D1CF95B8AA8}" dt="2022-09-21T18:08:35.543" v="710" actId="26606"/>
          <ac:spMkLst>
            <pc:docMk/>
            <pc:sldMk cId="196592068" sldId="273"/>
            <ac:spMk id="16" creationId="{91F32EBA-ED97-466E-8CFA-8382584155D0}"/>
          </ac:spMkLst>
        </pc:spChg>
        <pc:spChg chg="add del">
          <ac:chgData name="Kelley, Katherine" userId="e0686f3e-a246-4d3c-8905-4b58a60804df" providerId="ADAL" clId="{00330C5A-FCCD-894F-A48A-8D1CF95B8AA8}" dt="2022-09-21T18:08:35.543" v="710" actId="26606"/>
          <ac:spMkLst>
            <pc:docMk/>
            <pc:sldMk cId="196592068" sldId="273"/>
            <ac:spMk id="18" creationId="{62A38935-BB53-4DF7-A56E-48DD25B685D7}"/>
          </ac:spMkLst>
        </pc:spChg>
        <pc:spChg chg="add">
          <ac:chgData name="Kelley, Katherine" userId="e0686f3e-a246-4d3c-8905-4b58a60804df" providerId="ADAL" clId="{00330C5A-FCCD-894F-A48A-8D1CF95B8AA8}" dt="2022-09-21T18:08:35.543" v="710" actId="26606"/>
          <ac:spMkLst>
            <pc:docMk/>
            <pc:sldMk cId="196592068" sldId="273"/>
            <ac:spMk id="23" creationId="{F821940F-7A1D-4ACC-85B4-A932898ABB37}"/>
          </ac:spMkLst>
        </pc:spChg>
        <pc:spChg chg="add">
          <ac:chgData name="Kelley, Katherine" userId="e0686f3e-a246-4d3c-8905-4b58a60804df" providerId="ADAL" clId="{00330C5A-FCCD-894F-A48A-8D1CF95B8AA8}" dt="2022-09-21T18:08:35.543" v="710" actId="26606"/>
          <ac:spMkLst>
            <pc:docMk/>
            <pc:sldMk cId="196592068" sldId="273"/>
            <ac:spMk id="25" creationId="{16674508-81D3-48CF-96BF-7FC60EAA572A}"/>
          </ac:spMkLst>
        </pc:spChg>
        <pc:picChg chg="del">
          <ac:chgData name="Kelley, Katherine" userId="e0686f3e-a246-4d3c-8905-4b58a60804df" providerId="ADAL" clId="{00330C5A-FCCD-894F-A48A-8D1CF95B8AA8}" dt="2022-09-21T17:15:27.607" v="0" actId="478"/>
          <ac:picMkLst>
            <pc:docMk/>
            <pc:sldMk cId="196592068" sldId="273"/>
            <ac:picMk id="4" creationId="{F3EBD9E7-72BC-5D0C-911D-C5E3E298DD57}"/>
          </ac:picMkLst>
        </pc:picChg>
        <pc:picChg chg="add del mod">
          <ac:chgData name="Kelley, Katherine" userId="e0686f3e-a246-4d3c-8905-4b58a60804df" providerId="ADAL" clId="{00330C5A-FCCD-894F-A48A-8D1CF95B8AA8}" dt="2022-09-21T17:21:55.101" v="54" actId="21"/>
          <ac:picMkLst>
            <pc:docMk/>
            <pc:sldMk cId="196592068" sldId="273"/>
            <ac:picMk id="6" creationId="{E1FCC428-D39D-77C9-EB4E-1D58E98DFDCE}"/>
          </ac:picMkLst>
        </pc:picChg>
        <pc:picChg chg="add del mod">
          <ac:chgData name="Kelley, Katherine" userId="e0686f3e-a246-4d3c-8905-4b58a60804df" providerId="ADAL" clId="{00330C5A-FCCD-894F-A48A-8D1CF95B8AA8}" dt="2022-09-21T18:07:27.985" v="701" actId="478"/>
          <ac:picMkLst>
            <pc:docMk/>
            <pc:sldMk cId="196592068" sldId="273"/>
            <ac:picMk id="7" creationId="{18753C5E-7ED7-1E02-4B01-6AADF0CB4D3B}"/>
          </ac:picMkLst>
        </pc:picChg>
        <pc:picChg chg="add mod">
          <ac:chgData name="Kelley, Katherine" userId="e0686f3e-a246-4d3c-8905-4b58a60804df" providerId="ADAL" clId="{00330C5A-FCCD-894F-A48A-8D1CF95B8AA8}" dt="2022-09-21T18:08:35.543" v="710" actId="26606"/>
          <ac:picMkLst>
            <pc:docMk/>
            <pc:sldMk cId="196592068" sldId="273"/>
            <ac:picMk id="10" creationId="{1C5BDF8F-5104-E573-1029-992008E781C6}"/>
          </ac:picMkLst>
        </pc:picChg>
        <pc:cxnChg chg="del">
          <ac:chgData name="Kelley, Katherine" userId="e0686f3e-a246-4d3c-8905-4b58a60804df" providerId="ADAL" clId="{00330C5A-FCCD-894F-A48A-8D1CF95B8AA8}" dt="2022-09-21T17:22:10.449" v="56" actId="26606"/>
          <ac:cxnSpMkLst>
            <pc:docMk/>
            <pc:sldMk cId="196592068" sldId="273"/>
            <ac:cxnSpMk id="11" creationId="{57E1E5E6-F385-4E9C-B201-BA5BDE5CAD52}"/>
          </ac:cxnSpMkLst>
        </pc:cxnChg>
      </pc:sldChg>
      <pc:sldChg chg="modSp mod setBg">
        <pc:chgData name="Kelley, Katherine" userId="e0686f3e-a246-4d3c-8905-4b58a60804df" providerId="ADAL" clId="{00330C5A-FCCD-894F-A48A-8D1CF95B8AA8}" dt="2022-09-21T17:42:10.649" v="486" actId="207"/>
        <pc:sldMkLst>
          <pc:docMk/>
          <pc:sldMk cId="1235974589" sldId="275"/>
        </pc:sldMkLst>
        <pc:spChg chg="mod">
          <ac:chgData name="Kelley, Katherine" userId="e0686f3e-a246-4d3c-8905-4b58a60804df" providerId="ADAL" clId="{00330C5A-FCCD-894F-A48A-8D1CF95B8AA8}" dt="2022-09-21T17:27:47.934" v="112" actId="207"/>
          <ac:spMkLst>
            <pc:docMk/>
            <pc:sldMk cId="1235974589" sldId="275"/>
            <ac:spMk id="2" creationId="{59630BE7-90C9-FBD8-7171-F16749F7CB60}"/>
          </ac:spMkLst>
        </pc:spChg>
        <pc:spChg chg="mod">
          <ac:chgData name="Kelley, Katherine" userId="e0686f3e-a246-4d3c-8905-4b58a60804df" providerId="ADAL" clId="{00330C5A-FCCD-894F-A48A-8D1CF95B8AA8}" dt="2022-09-21T17:42:10.649" v="486" actId="207"/>
          <ac:spMkLst>
            <pc:docMk/>
            <pc:sldMk cId="1235974589" sldId="275"/>
            <ac:spMk id="5" creationId="{2025031B-6053-5BDD-77FD-4E6C74771343}"/>
          </ac:spMkLst>
        </pc:spChg>
      </pc:sldChg>
      <pc:sldChg chg="modSp mod setBg">
        <pc:chgData name="Kelley, Katherine" userId="e0686f3e-a246-4d3c-8905-4b58a60804df" providerId="ADAL" clId="{00330C5A-FCCD-894F-A48A-8D1CF95B8AA8}" dt="2022-09-21T17:42:23.489" v="487" actId="207"/>
        <pc:sldMkLst>
          <pc:docMk/>
          <pc:sldMk cId="3119891820" sldId="276"/>
        </pc:sldMkLst>
        <pc:spChg chg="mod">
          <ac:chgData name="Kelley, Katherine" userId="e0686f3e-a246-4d3c-8905-4b58a60804df" providerId="ADAL" clId="{00330C5A-FCCD-894F-A48A-8D1CF95B8AA8}" dt="2022-09-21T17:27:58.634" v="114" actId="207"/>
          <ac:spMkLst>
            <pc:docMk/>
            <pc:sldMk cId="3119891820" sldId="276"/>
            <ac:spMk id="2" creationId="{0AAF1153-703F-F5AF-57C7-6D25F1FA2EE6}"/>
          </ac:spMkLst>
        </pc:spChg>
        <pc:spChg chg="mod">
          <ac:chgData name="Kelley, Katherine" userId="e0686f3e-a246-4d3c-8905-4b58a60804df" providerId="ADAL" clId="{00330C5A-FCCD-894F-A48A-8D1CF95B8AA8}" dt="2022-09-21T17:42:23.489" v="487" actId="207"/>
          <ac:spMkLst>
            <pc:docMk/>
            <pc:sldMk cId="3119891820" sldId="276"/>
            <ac:spMk id="6" creationId="{89615248-80A5-45D0-C468-CE63393502C7}"/>
          </ac:spMkLst>
        </pc:spChg>
      </pc:sldChg>
      <pc:sldChg chg="modSp mod setBg">
        <pc:chgData name="Kelley, Katherine" userId="e0686f3e-a246-4d3c-8905-4b58a60804df" providerId="ADAL" clId="{00330C5A-FCCD-894F-A48A-8D1CF95B8AA8}" dt="2022-09-21T17:28:11.044" v="117" actId="207"/>
        <pc:sldMkLst>
          <pc:docMk/>
          <pc:sldMk cId="3630887143" sldId="277"/>
        </pc:sldMkLst>
        <pc:spChg chg="mod">
          <ac:chgData name="Kelley, Katherine" userId="e0686f3e-a246-4d3c-8905-4b58a60804df" providerId="ADAL" clId="{00330C5A-FCCD-894F-A48A-8D1CF95B8AA8}" dt="2022-09-21T17:28:07.782" v="116" actId="207"/>
          <ac:spMkLst>
            <pc:docMk/>
            <pc:sldMk cId="3630887143" sldId="277"/>
            <ac:spMk id="2" creationId="{89524AB0-FB8F-136D-3650-9385A3AD6F9E}"/>
          </ac:spMkLst>
        </pc:spChg>
        <pc:spChg chg="mod">
          <ac:chgData name="Kelley, Katherine" userId="e0686f3e-a246-4d3c-8905-4b58a60804df" providerId="ADAL" clId="{00330C5A-FCCD-894F-A48A-8D1CF95B8AA8}" dt="2022-09-21T17:28:11.044" v="117" actId="207"/>
          <ac:spMkLst>
            <pc:docMk/>
            <pc:sldMk cId="3630887143" sldId="277"/>
            <ac:spMk id="3" creationId="{0ECDC0D3-35C8-FD5D-2B4D-F7C968338AEA}"/>
          </ac:spMkLst>
        </pc:spChg>
      </pc:sldChg>
      <pc:sldChg chg="modSp mod setBg">
        <pc:chgData name="Kelley, Katherine" userId="e0686f3e-a246-4d3c-8905-4b58a60804df" providerId="ADAL" clId="{00330C5A-FCCD-894F-A48A-8D1CF95B8AA8}" dt="2022-09-21T17:42:44.518" v="488" actId="207"/>
        <pc:sldMkLst>
          <pc:docMk/>
          <pc:sldMk cId="906809863" sldId="278"/>
        </pc:sldMkLst>
        <pc:spChg chg="mod">
          <ac:chgData name="Kelley, Katherine" userId="e0686f3e-a246-4d3c-8905-4b58a60804df" providerId="ADAL" clId="{00330C5A-FCCD-894F-A48A-8D1CF95B8AA8}" dt="2022-09-21T17:28:03.240" v="115" actId="207"/>
          <ac:spMkLst>
            <pc:docMk/>
            <pc:sldMk cId="906809863" sldId="278"/>
            <ac:spMk id="2" creationId="{DF630913-B846-B32D-9A8B-5CDABA62C7A2}"/>
          </ac:spMkLst>
        </pc:spChg>
        <pc:spChg chg="mod">
          <ac:chgData name="Kelley, Katherine" userId="e0686f3e-a246-4d3c-8905-4b58a60804df" providerId="ADAL" clId="{00330C5A-FCCD-894F-A48A-8D1CF95B8AA8}" dt="2022-09-21T17:42:44.518" v="488" actId="207"/>
          <ac:spMkLst>
            <pc:docMk/>
            <pc:sldMk cId="906809863" sldId="278"/>
            <ac:spMk id="5" creationId="{2CC2AD21-E953-52EF-B68A-451A066E6016}"/>
          </ac:spMkLst>
        </pc:spChg>
      </pc:sldChg>
      <pc:sldChg chg="modSp mod setBg">
        <pc:chgData name="Kelley, Katherine" userId="e0686f3e-a246-4d3c-8905-4b58a60804df" providerId="ADAL" clId="{00330C5A-FCCD-894F-A48A-8D1CF95B8AA8}" dt="2022-09-21T17:42:51.229" v="489" actId="207"/>
        <pc:sldMkLst>
          <pc:docMk/>
          <pc:sldMk cId="1680260633" sldId="279"/>
        </pc:sldMkLst>
        <pc:spChg chg="mod">
          <ac:chgData name="Kelley, Katherine" userId="e0686f3e-a246-4d3c-8905-4b58a60804df" providerId="ADAL" clId="{00330C5A-FCCD-894F-A48A-8D1CF95B8AA8}" dt="2022-09-21T17:28:21.715" v="118" actId="207"/>
          <ac:spMkLst>
            <pc:docMk/>
            <pc:sldMk cId="1680260633" sldId="279"/>
            <ac:spMk id="2" creationId="{F970F6EE-0FFB-B831-E093-584E20BDC271}"/>
          </ac:spMkLst>
        </pc:spChg>
        <pc:spChg chg="mod">
          <ac:chgData name="Kelley, Katherine" userId="e0686f3e-a246-4d3c-8905-4b58a60804df" providerId="ADAL" clId="{00330C5A-FCCD-894F-A48A-8D1CF95B8AA8}" dt="2022-09-21T17:42:51.229" v="489" actId="207"/>
          <ac:spMkLst>
            <pc:docMk/>
            <pc:sldMk cId="1680260633" sldId="279"/>
            <ac:spMk id="8" creationId="{C3FD5F4C-1796-4AFB-BFE5-136F78D7F309}"/>
          </ac:spMkLst>
        </pc:spChg>
      </pc:sldChg>
      <pc:sldChg chg="modSp del mod setBg">
        <pc:chgData name="Kelley, Katherine" userId="e0686f3e-a246-4d3c-8905-4b58a60804df" providerId="ADAL" clId="{00330C5A-FCCD-894F-A48A-8D1CF95B8AA8}" dt="2022-09-21T19:10:05.753" v="730" actId="2696"/>
        <pc:sldMkLst>
          <pc:docMk/>
          <pc:sldMk cId="555092662" sldId="280"/>
        </pc:sldMkLst>
        <pc:spChg chg="mod">
          <ac:chgData name="Kelley, Katherine" userId="e0686f3e-a246-4d3c-8905-4b58a60804df" providerId="ADAL" clId="{00330C5A-FCCD-894F-A48A-8D1CF95B8AA8}" dt="2022-09-21T17:28:27.676" v="119" actId="207"/>
          <ac:spMkLst>
            <pc:docMk/>
            <pc:sldMk cId="555092662" sldId="280"/>
            <ac:spMk id="2" creationId="{4BABE96A-4E2F-2D5E-EA7C-F3A0EB636F30}"/>
          </ac:spMkLst>
        </pc:spChg>
        <pc:spChg chg="mod">
          <ac:chgData name="Kelley, Katherine" userId="e0686f3e-a246-4d3c-8905-4b58a60804df" providerId="ADAL" clId="{00330C5A-FCCD-894F-A48A-8D1CF95B8AA8}" dt="2022-09-21T17:43:04.100" v="490" actId="207"/>
          <ac:spMkLst>
            <pc:docMk/>
            <pc:sldMk cId="555092662" sldId="280"/>
            <ac:spMk id="5" creationId="{69A79FE3-721F-D8DA-03D5-E560CEB19E2E}"/>
          </ac:spMkLst>
        </pc:spChg>
      </pc:sldChg>
      <pc:sldChg chg="addSp delSp modSp mod">
        <pc:chgData name="Kelley, Katherine" userId="e0686f3e-a246-4d3c-8905-4b58a60804df" providerId="ADAL" clId="{00330C5A-FCCD-894F-A48A-8D1CF95B8AA8}" dt="2022-09-21T17:49:15.740" v="553" actId="732"/>
        <pc:sldMkLst>
          <pc:docMk/>
          <pc:sldMk cId="3957920886" sldId="281"/>
        </pc:sldMkLst>
        <pc:spChg chg="mod">
          <ac:chgData name="Kelley, Katherine" userId="e0686f3e-a246-4d3c-8905-4b58a60804df" providerId="ADAL" clId="{00330C5A-FCCD-894F-A48A-8D1CF95B8AA8}" dt="2022-09-21T17:48:36.595" v="549"/>
          <ac:spMkLst>
            <pc:docMk/>
            <pc:sldMk cId="3957920886" sldId="281"/>
            <ac:spMk id="2" creationId="{CAFE2D00-8B25-DD62-7BEC-D983AEB67231}"/>
          </ac:spMkLst>
        </pc:spChg>
        <pc:spChg chg="add del">
          <ac:chgData name="Kelley, Katherine" userId="e0686f3e-a246-4d3c-8905-4b58a60804df" providerId="ADAL" clId="{00330C5A-FCCD-894F-A48A-8D1CF95B8AA8}" dt="2022-09-21T17:43:34.530" v="493" actId="26606"/>
          <ac:spMkLst>
            <pc:docMk/>
            <pc:sldMk cId="3957920886" sldId="281"/>
            <ac:spMk id="9" creationId="{823AC064-BC96-4F32-8AE1-B2FD38754823}"/>
          </ac:spMkLst>
        </pc:spChg>
        <pc:spChg chg="add del">
          <ac:chgData name="Kelley, Katherine" userId="e0686f3e-a246-4d3c-8905-4b58a60804df" providerId="ADAL" clId="{00330C5A-FCCD-894F-A48A-8D1CF95B8AA8}" dt="2022-09-21T17:43:34.517" v="492" actId="26606"/>
          <ac:spMkLst>
            <pc:docMk/>
            <pc:sldMk cId="3957920886" sldId="281"/>
            <ac:spMk id="16" creationId="{37C89E4B-3C9F-44B9-8B86-D9E3D112D8EC}"/>
          </ac:spMkLst>
        </pc:spChg>
        <pc:spChg chg="add">
          <ac:chgData name="Kelley, Katherine" userId="e0686f3e-a246-4d3c-8905-4b58a60804df" providerId="ADAL" clId="{00330C5A-FCCD-894F-A48A-8D1CF95B8AA8}" dt="2022-09-21T17:43:34.530" v="493" actId="26606"/>
          <ac:spMkLst>
            <pc:docMk/>
            <pc:sldMk cId="3957920886" sldId="281"/>
            <ac:spMk id="22" creationId="{F0DCC097-1DB8-4B6D-85D0-6FBA0E1CA4BA}"/>
          </ac:spMkLst>
        </pc:spChg>
        <pc:spChg chg="add">
          <ac:chgData name="Kelley, Katherine" userId="e0686f3e-a246-4d3c-8905-4b58a60804df" providerId="ADAL" clId="{00330C5A-FCCD-894F-A48A-8D1CF95B8AA8}" dt="2022-09-21T17:43:34.530" v="493" actId="26606"/>
          <ac:spMkLst>
            <pc:docMk/>
            <pc:sldMk cId="3957920886" sldId="281"/>
            <ac:spMk id="23" creationId="{E0B58608-23C8-4441-994D-C6823EEE1DB7}"/>
          </ac:spMkLst>
        </pc:spChg>
        <pc:picChg chg="mod ord modCrop">
          <ac:chgData name="Kelley, Katherine" userId="e0686f3e-a246-4d3c-8905-4b58a60804df" providerId="ADAL" clId="{00330C5A-FCCD-894F-A48A-8D1CF95B8AA8}" dt="2022-09-21T17:49:15.740" v="553" actId="732"/>
          <ac:picMkLst>
            <pc:docMk/>
            <pc:sldMk cId="3957920886" sldId="281"/>
            <ac:picMk id="4" creationId="{745EEEFA-A03D-667E-7851-186E5B0007FD}"/>
          </ac:picMkLst>
        </pc:picChg>
        <pc:cxnChg chg="add del">
          <ac:chgData name="Kelley, Katherine" userId="e0686f3e-a246-4d3c-8905-4b58a60804df" providerId="ADAL" clId="{00330C5A-FCCD-894F-A48A-8D1CF95B8AA8}" dt="2022-09-21T17:43:34.530" v="493" actId="26606"/>
          <ac:cxnSpMkLst>
            <pc:docMk/>
            <pc:sldMk cId="3957920886" sldId="281"/>
            <ac:cxnSpMk id="11" creationId="{7E7C77BC-7138-40B1-A15B-20F57A494629}"/>
          </ac:cxnSpMkLst>
        </pc:cxnChg>
        <pc:cxnChg chg="add del">
          <ac:chgData name="Kelley, Katherine" userId="e0686f3e-a246-4d3c-8905-4b58a60804df" providerId="ADAL" clId="{00330C5A-FCCD-894F-A48A-8D1CF95B8AA8}" dt="2022-09-21T17:43:34.517" v="492" actId="26606"/>
          <ac:cxnSpMkLst>
            <pc:docMk/>
            <pc:sldMk cId="3957920886" sldId="281"/>
            <ac:cxnSpMk id="18" creationId="{AA2EAA10-076F-46BD-8F0F-B9A2FB77A85C}"/>
          </ac:cxnSpMkLst>
        </pc:cxnChg>
        <pc:cxnChg chg="add del">
          <ac:chgData name="Kelley, Katherine" userId="e0686f3e-a246-4d3c-8905-4b58a60804df" providerId="ADAL" clId="{00330C5A-FCCD-894F-A48A-8D1CF95B8AA8}" dt="2022-09-21T17:43:34.517" v="492" actId="26606"/>
          <ac:cxnSpMkLst>
            <pc:docMk/>
            <pc:sldMk cId="3957920886" sldId="281"/>
            <ac:cxnSpMk id="20" creationId="{D891E407-403B-4764-86C9-33A56D3BCAA3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7:17:51.156" v="19" actId="1076"/>
        <pc:sldMkLst>
          <pc:docMk/>
          <pc:sldMk cId="199627711" sldId="282"/>
        </pc:sldMkLst>
        <pc:spChg chg="mod">
          <ac:chgData name="Kelley, Katherine" userId="e0686f3e-a246-4d3c-8905-4b58a60804df" providerId="ADAL" clId="{00330C5A-FCCD-894F-A48A-8D1CF95B8AA8}" dt="2022-09-21T17:17:06.422" v="12" actId="26606"/>
          <ac:spMkLst>
            <pc:docMk/>
            <pc:sldMk cId="199627711" sldId="282"/>
            <ac:spMk id="2" creationId="{624E31DA-BF5B-933E-693F-65D8641499D8}"/>
          </ac:spMkLst>
        </pc:spChg>
        <pc:spChg chg="mod">
          <ac:chgData name="Kelley, Katherine" userId="e0686f3e-a246-4d3c-8905-4b58a60804df" providerId="ADAL" clId="{00330C5A-FCCD-894F-A48A-8D1CF95B8AA8}" dt="2022-09-21T17:17:51.156" v="19" actId="1076"/>
          <ac:spMkLst>
            <pc:docMk/>
            <pc:sldMk cId="199627711" sldId="282"/>
            <ac:spMk id="3" creationId="{549DD4E1-B24F-07F1-EEEF-BE48E3A5917A}"/>
          </ac:spMkLst>
        </pc:spChg>
        <pc:spChg chg="add mod">
          <ac:chgData name="Kelley, Katherine" userId="e0686f3e-a246-4d3c-8905-4b58a60804df" providerId="ADAL" clId="{00330C5A-FCCD-894F-A48A-8D1CF95B8AA8}" dt="2022-09-21T17:17:30.153" v="14" actId="1076"/>
          <ac:spMkLst>
            <pc:docMk/>
            <pc:sldMk cId="199627711" sldId="282"/>
            <ac:spMk id="4" creationId="{D52E9A9D-FF9C-1942-BEEE-FB19BBE02476}"/>
          </ac:spMkLst>
        </pc:spChg>
        <pc:spChg chg="del">
          <ac:chgData name="Kelley, Katherine" userId="e0686f3e-a246-4d3c-8905-4b58a60804df" providerId="ADAL" clId="{00330C5A-FCCD-894F-A48A-8D1CF95B8AA8}" dt="2022-09-21T17:16:40.235" v="9" actId="21"/>
          <ac:spMkLst>
            <pc:docMk/>
            <pc:sldMk cId="199627711" sldId="282"/>
            <ac:spMk id="8" creationId="{44446055-2B4E-98B0-AFE2-5CC6D5679CE6}"/>
          </ac:spMkLst>
        </pc:spChg>
        <pc:spChg chg="add del">
          <ac:chgData name="Kelley, Katherine" userId="e0686f3e-a246-4d3c-8905-4b58a60804df" providerId="ADAL" clId="{00330C5A-FCCD-894F-A48A-8D1CF95B8AA8}" dt="2022-09-21T17:17:06.422" v="12" actId="26606"/>
          <ac:spMkLst>
            <pc:docMk/>
            <pc:sldMk cId="199627711" sldId="282"/>
            <ac:spMk id="23" creationId="{CEB41C5C-0F34-4DDA-9D7C-5E717F35F60C}"/>
          </ac:spMkLst>
        </pc:spChg>
        <pc:spChg chg="add del">
          <ac:chgData name="Kelley, Katherine" userId="e0686f3e-a246-4d3c-8905-4b58a60804df" providerId="ADAL" clId="{00330C5A-FCCD-894F-A48A-8D1CF95B8AA8}" dt="2022-09-21T17:17:06.408" v="11" actId="26606"/>
          <ac:spMkLst>
            <pc:docMk/>
            <pc:sldMk cId="199627711" sldId="282"/>
            <ac:spMk id="30" creationId="{3301E07F-4F79-4B58-8698-EF24DC1ECDBF}"/>
          </ac:spMkLst>
        </pc:spChg>
        <pc:spChg chg="add del">
          <ac:chgData name="Kelley, Katherine" userId="e0686f3e-a246-4d3c-8905-4b58a60804df" providerId="ADAL" clId="{00330C5A-FCCD-894F-A48A-8D1CF95B8AA8}" dt="2022-09-21T17:17:06.408" v="11" actId="26606"/>
          <ac:spMkLst>
            <pc:docMk/>
            <pc:sldMk cId="199627711" sldId="282"/>
            <ac:spMk id="32" creationId="{E58B2195-5055-402F-A3E7-53FF0E4980C3}"/>
          </ac:spMkLst>
        </pc:spChg>
        <pc:spChg chg="add del">
          <ac:chgData name="Kelley, Katherine" userId="e0686f3e-a246-4d3c-8905-4b58a60804df" providerId="ADAL" clId="{00330C5A-FCCD-894F-A48A-8D1CF95B8AA8}" dt="2022-09-21T17:17:06.408" v="11" actId="26606"/>
          <ac:spMkLst>
            <pc:docMk/>
            <pc:sldMk cId="199627711" sldId="282"/>
            <ac:spMk id="34" creationId="{9EE6F773-742A-491A-9A00-A2A150DF500A}"/>
          </ac:spMkLst>
        </pc:spChg>
        <pc:spChg chg="add">
          <ac:chgData name="Kelley, Katherine" userId="e0686f3e-a246-4d3c-8905-4b58a60804df" providerId="ADAL" clId="{00330C5A-FCCD-894F-A48A-8D1CF95B8AA8}" dt="2022-09-21T17:17:06.422" v="12" actId="26606"/>
          <ac:spMkLst>
            <pc:docMk/>
            <pc:sldMk cId="199627711" sldId="282"/>
            <ac:spMk id="36" creationId="{3C54F4CE-85F0-46ED-80DA-9518C9251AD1}"/>
          </ac:spMkLst>
        </pc:spChg>
        <pc:spChg chg="add">
          <ac:chgData name="Kelley, Katherine" userId="e0686f3e-a246-4d3c-8905-4b58a60804df" providerId="ADAL" clId="{00330C5A-FCCD-894F-A48A-8D1CF95B8AA8}" dt="2022-09-21T17:17:06.422" v="12" actId="26606"/>
          <ac:spMkLst>
            <pc:docMk/>
            <pc:sldMk cId="199627711" sldId="282"/>
            <ac:spMk id="37" creationId="{DADD1FCA-8ACB-4958-81DD-4CDD6D3E1921}"/>
          </ac:spMkLst>
        </pc:spChg>
        <pc:picChg chg="mod">
          <ac:chgData name="Kelley, Katherine" userId="e0686f3e-a246-4d3c-8905-4b58a60804df" providerId="ADAL" clId="{00330C5A-FCCD-894F-A48A-8D1CF95B8AA8}" dt="2022-09-21T17:17:06.422" v="12" actId="26606"/>
          <ac:picMkLst>
            <pc:docMk/>
            <pc:sldMk cId="199627711" sldId="282"/>
            <ac:picMk id="6" creationId="{FD85E688-FC6F-D8DA-B861-92A093938A2A}"/>
          </ac:picMkLst>
        </pc:picChg>
        <pc:cxnChg chg="add del">
          <ac:chgData name="Kelley, Katherine" userId="e0686f3e-a246-4d3c-8905-4b58a60804df" providerId="ADAL" clId="{00330C5A-FCCD-894F-A48A-8D1CF95B8AA8}" dt="2022-09-21T17:17:06.422" v="12" actId="26606"/>
          <ac:cxnSpMkLst>
            <pc:docMk/>
            <pc:sldMk cId="199627711" sldId="282"/>
            <ac:cxnSpMk id="25" creationId="{57E1E5E6-F385-4E9C-B201-BA5BDE5CAD52}"/>
          </ac:cxnSpMkLst>
        </pc:cxnChg>
      </pc:sldChg>
      <pc:sldChg chg="addSp delSp modSp mod">
        <pc:chgData name="Kelley, Katherine" userId="e0686f3e-a246-4d3c-8905-4b58a60804df" providerId="ADAL" clId="{00330C5A-FCCD-894F-A48A-8D1CF95B8AA8}" dt="2022-09-21T17:19:11.282" v="26" actId="1076"/>
        <pc:sldMkLst>
          <pc:docMk/>
          <pc:sldMk cId="129146920" sldId="283"/>
        </pc:sldMkLst>
        <pc:spChg chg="mod">
          <ac:chgData name="Kelley, Katherine" userId="e0686f3e-a246-4d3c-8905-4b58a60804df" providerId="ADAL" clId="{00330C5A-FCCD-894F-A48A-8D1CF95B8AA8}" dt="2022-09-21T17:19:02.589" v="24" actId="26606"/>
          <ac:spMkLst>
            <pc:docMk/>
            <pc:sldMk cId="129146920" sldId="283"/>
            <ac:spMk id="2" creationId="{624E31DA-BF5B-933E-693F-65D8641499D8}"/>
          </ac:spMkLst>
        </pc:spChg>
        <pc:spChg chg="mod">
          <ac:chgData name="Kelley, Katherine" userId="e0686f3e-a246-4d3c-8905-4b58a60804df" providerId="ADAL" clId="{00330C5A-FCCD-894F-A48A-8D1CF95B8AA8}" dt="2022-09-21T17:19:02.589" v="24" actId="26606"/>
          <ac:spMkLst>
            <pc:docMk/>
            <pc:sldMk cId="129146920" sldId="283"/>
            <ac:spMk id="3" creationId="{549DD4E1-B24F-07F1-EEEF-BE48E3A5917A}"/>
          </ac:spMkLst>
        </pc:spChg>
        <pc:spChg chg="add mod">
          <ac:chgData name="Kelley, Katherine" userId="e0686f3e-a246-4d3c-8905-4b58a60804df" providerId="ADAL" clId="{00330C5A-FCCD-894F-A48A-8D1CF95B8AA8}" dt="2022-09-21T17:19:11.282" v="26" actId="1076"/>
          <ac:spMkLst>
            <pc:docMk/>
            <pc:sldMk cId="129146920" sldId="283"/>
            <ac:spMk id="4" creationId="{3189C961-8058-42F5-2134-0E30826F3CD8}"/>
          </ac:spMkLst>
        </pc:spChg>
        <pc:spChg chg="del">
          <ac:chgData name="Kelley, Katherine" userId="e0686f3e-a246-4d3c-8905-4b58a60804df" providerId="ADAL" clId="{00330C5A-FCCD-894F-A48A-8D1CF95B8AA8}" dt="2022-09-21T17:18:50.401" v="23" actId="21"/>
          <ac:spMkLst>
            <pc:docMk/>
            <pc:sldMk cId="129146920" sldId="283"/>
            <ac:spMk id="9" creationId="{300687B1-9DBF-40A1-6843-A1A32005F6CC}"/>
          </ac:spMkLst>
        </pc:spChg>
        <pc:spChg chg="del">
          <ac:chgData name="Kelley, Katherine" userId="e0686f3e-a246-4d3c-8905-4b58a60804df" providerId="ADAL" clId="{00330C5A-FCCD-894F-A48A-8D1CF95B8AA8}" dt="2022-09-21T17:19:02.589" v="24" actId="26606"/>
          <ac:spMkLst>
            <pc:docMk/>
            <pc:sldMk cId="129146920" sldId="283"/>
            <ac:spMk id="23" creationId="{CEB41C5C-0F34-4DDA-9D7C-5E717F35F60C}"/>
          </ac:spMkLst>
        </pc:spChg>
        <pc:spChg chg="add">
          <ac:chgData name="Kelley, Katherine" userId="e0686f3e-a246-4d3c-8905-4b58a60804df" providerId="ADAL" clId="{00330C5A-FCCD-894F-A48A-8D1CF95B8AA8}" dt="2022-09-21T17:19:02.589" v="24" actId="26606"/>
          <ac:spMkLst>
            <pc:docMk/>
            <pc:sldMk cId="129146920" sldId="283"/>
            <ac:spMk id="30" creationId="{F821940F-7A1D-4ACC-85B4-A932898ABB37}"/>
          </ac:spMkLst>
        </pc:spChg>
        <pc:spChg chg="add">
          <ac:chgData name="Kelley, Katherine" userId="e0686f3e-a246-4d3c-8905-4b58a60804df" providerId="ADAL" clId="{00330C5A-FCCD-894F-A48A-8D1CF95B8AA8}" dt="2022-09-21T17:19:02.589" v="24" actId="26606"/>
          <ac:spMkLst>
            <pc:docMk/>
            <pc:sldMk cId="129146920" sldId="283"/>
            <ac:spMk id="32" creationId="{16674508-81D3-48CF-96BF-7FC60EAA572A}"/>
          </ac:spMkLst>
        </pc:spChg>
        <pc:picChg chg="mod">
          <ac:chgData name="Kelley, Katherine" userId="e0686f3e-a246-4d3c-8905-4b58a60804df" providerId="ADAL" clId="{00330C5A-FCCD-894F-A48A-8D1CF95B8AA8}" dt="2022-09-21T17:19:02.589" v="24" actId="26606"/>
          <ac:picMkLst>
            <pc:docMk/>
            <pc:sldMk cId="129146920" sldId="283"/>
            <ac:picMk id="5" creationId="{BF403622-0011-1B09-81DE-D6268D1FD88D}"/>
          </ac:picMkLst>
        </pc:picChg>
        <pc:cxnChg chg="del">
          <ac:chgData name="Kelley, Katherine" userId="e0686f3e-a246-4d3c-8905-4b58a60804df" providerId="ADAL" clId="{00330C5A-FCCD-894F-A48A-8D1CF95B8AA8}" dt="2022-09-21T17:19:02.589" v="24" actId="26606"/>
          <ac:cxnSpMkLst>
            <pc:docMk/>
            <pc:sldMk cId="129146920" sldId="283"/>
            <ac:cxnSpMk id="25" creationId="{57E1E5E6-F385-4E9C-B201-BA5BDE5CAD52}"/>
          </ac:cxnSpMkLst>
        </pc:cxnChg>
      </pc:sldChg>
      <pc:sldChg chg="addSp modSp mod setBg">
        <pc:chgData name="Kelley, Katherine" userId="e0686f3e-a246-4d3c-8905-4b58a60804df" providerId="ADAL" clId="{00330C5A-FCCD-894F-A48A-8D1CF95B8AA8}" dt="2022-09-21T17:21:35.103" v="53" actId="14100"/>
        <pc:sldMkLst>
          <pc:docMk/>
          <pc:sldMk cId="2420956962" sldId="284"/>
        </pc:sldMkLst>
        <pc:spChg chg="mod">
          <ac:chgData name="Kelley, Katherine" userId="e0686f3e-a246-4d3c-8905-4b58a60804df" providerId="ADAL" clId="{00330C5A-FCCD-894F-A48A-8D1CF95B8AA8}" dt="2022-09-21T17:21:26.002" v="52" actId="1035"/>
          <ac:spMkLst>
            <pc:docMk/>
            <pc:sldMk cId="2420956962" sldId="284"/>
            <ac:spMk id="2" creationId="{FE71CE14-6BC9-794E-8762-4FC861617506}"/>
          </ac:spMkLst>
        </pc:spChg>
        <pc:spChg chg="add mod">
          <ac:chgData name="Kelley, Katherine" userId="e0686f3e-a246-4d3c-8905-4b58a60804df" providerId="ADAL" clId="{00330C5A-FCCD-894F-A48A-8D1CF95B8AA8}" dt="2022-09-21T17:21:35.103" v="53" actId="14100"/>
          <ac:spMkLst>
            <pc:docMk/>
            <pc:sldMk cId="2420956962" sldId="284"/>
            <ac:spMk id="3" creationId="{414FD4D8-9F7C-798A-972D-23A109F5E943}"/>
          </ac:spMkLst>
        </pc:spChg>
        <pc:spChg chg="mod">
          <ac:chgData name="Kelley, Katherine" userId="e0686f3e-a246-4d3c-8905-4b58a60804df" providerId="ADAL" clId="{00330C5A-FCCD-894F-A48A-8D1CF95B8AA8}" dt="2022-09-21T17:19:58.467" v="28" actId="207"/>
          <ac:spMkLst>
            <pc:docMk/>
            <pc:sldMk cId="2420956962" sldId="284"/>
            <ac:spMk id="29" creationId="{B57753D0-C74D-344E-8C72-E15D0212655D}"/>
          </ac:spMkLst>
        </pc:spChg>
        <pc:grpChg chg="mod">
          <ac:chgData name="Kelley, Katherine" userId="e0686f3e-a246-4d3c-8905-4b58a60804df" providerId="ADAL" clId="{00330C5A-FCCD-894F-A48A-8D1CF95B8AA8}" dt="2022-09-21T17:20:10.503" v="29" actId="207"/>
          <ac:grpSpMkLst>
            <pc:docMk/>
            <pc:sldMk cId="2420956962" sldId="284"/>
            <ac:grpSpMk id="4" creationId="{21BFE287-5B4A-9F00-4750-2EA422AC725A}"/>
          </ac:grpSpMkLst>
        </pc:grpChg>
      </pc:sldChg>
      <pc:sldChg chg="addSp modSp mod setBg">
        <pc:chgData name="Kelley, Katherine" userId="e0686f3e-a246-4d3c-8905-4b58a60804df" providerId="ADAL" clId="{00330C5A-FCCD-894F-A48A-8D1CF95B8AA8}" dt="2022-09-21T17:31:51.446" v="134" actId="26606"/>
        <pc:sldMkLst>
          <pc:docMk/>
          <pc:sldMk cId="2455289722" sldId="285"/>
        </pc:sldMkLst>
        <pc:spChg chg="mod">
          <ac:chgData name="Kelley, Katherine" userId="e0686f3e-a246-4d3c-8905-4b58a60804df" providerId="ADAL" clId="{00330C5A-FCCD-894F-A48A-8D1CF95B8AA8}" dt="2022-09-21T17:31:51.446" v="134" actId="26606"/>
          <ac:spMkLst>
            <pc:docMk/>
            <pc:sldMk cId="2455289722" sldId="285"/>
            <ac:spMk id="2" creationId="{49B0EFDD-22DF-C55C-9CFE-BDDEB081A402}"/>
          </ac:spMkLst>
        </pc:spChg>
        <pc:spChg chg="mod">
          <ac:chgData name="Kelley, Katherine" userId="e0686f3e-a246-4d3c-8905-4b58a60804df" providerId="ADAL" clId="{00330C5A-FCCD-894F-A48A-8D1CF95B8AA8}" dt="2022-09-21T17:31:51.446" v="134" actId="26606"/>
          <ac:spMkLst>
            <pc:docMk/>
            <pc:sldMk cId="2455289722" sldId="285"/>
            <ac:spMk id="3" creationId="{401E2646-701C-7176-8DFB-ADE05B862369}"/>
          </ac:spMkLst>
        </pc:spChg>
        <pc:spChg chg="add">
          <ac:chgData name="Kelley, Katherine" userId="e0686f3e-a246-4d3c-8905-4b58a60804df" providerId="ADAL" clId="{00330C5A-FCCD-894F-A48A-8D1CF95B8AA8}" dt="2022-09-21T17:31:51.446" v="134" actId="26606"/>
          <ac:spMkLst>
            <pc:docMk/>
            <pc:sldMk cId="2455289722" sldId="285"/>
            <ac:spMk id="8" creationId="{FFD48BC7-DC40-47DE-87EE-9F4B6ECB9ABB}"/>
          </ac:spMkLst>
        </pc:spChg>
        <pc:spChg chg="add">
          <ac:chgData name="Kelley, Katherine" userId="e0686f3e-a246-4d3c-8905-4b58a60804df" providerId="ADAL" clId="{00330C5A-FCCD-894F-A48A-8D1CF95B8AA8}" dt="2022-09-21T17:31:51.446" v="134" actId="26606"/>
          <ac:spMkLst>
            <pc:docMk/>
            <pc:sldMk cId="2455289722" sldId="285"/>
            <ac:spMk id="10" creationId="{E502BBC7-2C76-46F3-BC24-5985BC13DB88}"/>
          </ac:spMkLst>
        </pc:spChg>
        <pc:spChg chg="add">
          <ac:chgData name="Kelley, Katherine" userId="e0686f3e-a246-4d3c-8905-4b58a60804df" providerId="ADAL" clId="{00330C5A-FCCD-894F-A48A-8D1CF95B8AA8}" dt="2022-09-21T17:31:51.446" v="134" actId="26606"/>
          <ac:spMkLst>
            <pc:docMk/>
            <pc:sldMk cId="2455289722" sldId="285"/>
            <ac:spMk id="12" creationId="{C7F28D52-2A5F-4D23-81AE-7CB8B591C7AF}"/>
          </ac:spMkLst>
        </pc:spChg>
        <pc:spChg chg="add">
          <ac:chgData name="Kelley, Katherine" userId="e0686f3e-a246-4d3c-8905-4b58a60804df" providerId="ADAL" clId="{00330C5A-FCCD-894F-A48A-8D1CF95B8AA8}" dt="2022-09-21T17:31:51.446" v="134" actId="26606"/>
          <ac:spMkLst>
            <pc:docMk/>
            <pc:sldMk cId="2455289722" sldId="285"/>
            <ac:spMk id="14" creationId="{3629484E-3792-4B3D-89AD-7C8A1ED0E0D4}"/>
          </ac:spMkLst>
        </pc:spChg>
      </pc:sldChg>
      <pc:sldChg chg="addSp delSp modSp mod setBg">
        <pc:chgData name="Kelley, Katherine" userId="e0686f3e-a246-4d3c-8905-4b58a60804df" providerId="ADAL" clId="{00330C5A-FCCD-894F-A48A-8D1CF95B8AA8}" dt="2022-09-21T17:31:18.639" v="130" actId="255"/>
        <pc:sldMkLst>
          <pc:docMk/>
          <pc:sldMk cId="1833017435" sldId="286"/>
        </pc:sldMkLst>
        <pc:spChg chg="mod">
          <ac:chgData name="Kelley, Katherine" userId="e0686f3e-a246-4d3c-8905-4b58a60804df" providerId="ADAL" clId="{00330C5A-FCCD-894F-A48A-8D1CF95B8AA8}" dt="2022-09-21T17:31:18.639" v="130" actId="255"/>
          <ac:spMkLst>
            <pc:docMk/>
            <pc:sldMk cId="1833017435" sldId="286"/>
            <ac:spMk id="2" creationId="{9A49205E-45D7-11C2-B75C-1248170B9321}"/>
          </ac:spMkLst>
        </pc:spChg>
        <pc:spChg chg="del mod">
          <ac:chgData name="Kelley, Katherine" userId="e0686f3e-a246-4d3c-8905-4b58a60804df" providerId="ADAL" clId="{00330C5A-FCCD-894F-A48A-8D1CF95B8AA8}" dt="2022-09-21T17:30:13.247" v="125" actId="478"/>
          <ac:spMkLst>
            <pc:docMk/>
            <pc:sldMk cId="1833017435" sldId="286"/>
            <ac:spMk id="3" creationId="{7583E140-4488-6F18-98BD-3421BD267A3A}"/>
          </ac:spMkLst>
        </pc:spChg>
        <pc:spChg chg="add del">
          <ac:chgData name="Kelley, Katherine" userId="e0686f3e-a246-4d3c-8905-4b58a60804df" providerId="ADAL" clId="{00330C5A-FCCD-894F-A48A-8D1CF95B8AA8}" dt="2022-09-21T17:30:29.735" v="126" actId="26606"/>
          <ac:spMkLst>
            <pc:docMk/>
            <pc:sldMk cId="1833017435" sldId="286"/>
            <ac:spMk id="8" creationId="{699F2931-70EC-414E-8957-39CC893D909E}"/>
          </ac:spMkLst>
        </pc:spChg>
        <pc:spChg chg="add del">
          <ac:chgData name="Kelley, Katherine" userId="e0686f3e-a246-4d3c-8905-4b58a60804df" providerId="ADAL" clId="{00330C5A-FCCD-894F-A48A-8D1CF95B8AA8}" dt="2022-09-21T17:30:29.735" v="126" actId="26606"/>
          <ac:spMkLst>
            <pc:docMk/>
            <pc:sldMk cId="1833017435" sldId="286"/>
            <ac:spMk id="10" creationId="{78FFBE11-4B3E-48D7-94D4-2EC8CC9FE827}"/>
          </ac:spMkLst>
        </pc:spChg>
        <pc:spChg chg="add del">
          <ac:chgData name="Kelley, Katherine" userId="e0686f3e-a246-4d3c-8905-4b58a60804df" providerId="ADAL" clId="{00330C5A-FCCD-894F-A48A-8D1CF95B8AA8}" dt="2022-09-21T17:30:29.735" v="126" actId="26606"/>
          <ac:spMkLst>
            <pc:docMk/>
            <pc:sldMk cId="1833017435" sldId="286"/>
            <ac:spMk id="12" creationId="{AEFD2FD1-B3A5-4E1D-BCC8-7684A5440C4C}"/>
          </ac:spMkLst>
        </pc:spChg>
        <pc:spChg chg="add del">
          <ac:chgData name="Kelley, Katherine" userId="e0686f3e-a246-4d3c-8905-4b58a60804df" providerId="ADAL" clId="{00330C5A-FCCD-894F-A48A-8D1CF95B8AA8}" dt="2022-09-21T17:31:08.971" v="129" actId="26606"/>
          <ac:spMkLst>
            <pc:docMk/>
            <pc:sldMk cId="1833017435" sldId="286"/>
            <ac:spMk id="17" creationId="{5FB946D7-1CA4-446E-8795-007CACFDEB88}"/>
          </ac:spMkLst>
        </pc:spChg>
        <pc:spChg chg="add del">
          <ac:chgData name="Kelley, Katherine" userId="e0686f3e-a246-4d3c-8905-4b58a60804df" providerId="ADAL" clId="{00330C5A-FCCD-894F-A48A-8D1CF95B8AA8}" dt="2022-09-21T17:31:08.971" v="129" actId="26606"/>
          <ac:spMkLst>
            <pc:docMk/>
            <pc:sldMk cId="1833017435" sldId="286"/>
            <ac:spMk id="19" creationId="{192416F2-BC84-4D7C-80C6-6296C10C3819}"/>
          </ac:spMkLst>
        </pc:spChg>
        <pc:spChg chg="add">
          <ac:chgData name="Kelley, Katherine" userId="e0686f3e-a246-4d3c-8905-4b58a60804df" providerId="ADAL" clId="{00330C5A-FCCD-894F-A48A-8D1CF95B8AA8}" dt="2022-09-21T17:31:08.971" v="129" actId="26606"/>
          <ac:spMkLst>
            <pc:docMk/>
            <pc:sldMk cId="1833017435" sldId="286"/>
            <ac:spMk id="26" creationId="{BAD76F3E-3A97-486B-B402-44400A8B9173}"/>
          </ac:spMkLst>
        </pc:spChg>
        <pc:spChg chg="add">
          <ac:chgData name="Kelley, Katherine" userId="e0686f3e-a246-4d3c-8905-4b58a60804df" providerId="ADAL" clId="{00330C5A-FCCD-894F-A48A-8D1CF95B8AA8}" dt="2022-09-21T17:31:08.971" v="129" actId="26606"/>
          <ac:spMkLst>
            <pc:docMk/>
            <pc:sldMk cId="1833017435" sldId="286"/>
            <ac:spMk id="28" creationId="{391F6B52-91F4-4AEB-B6DB-29FEBCF28C8B}"/>
          </ac:spMkLst>
        </pc:spChg>
        <pc:spChg chg="add">
          <ac:chgData name="Kelley, Katherine" userId="e0686f3e-a246-4d3c-8905-4b58a60804df" providerId="ADAL" clId="{00330C5A-FCCD-894F-A48A-8D1CF95B8AA8}" dt="2022-09-21T17:31:08.971" v="129" actId="26606"/>
          <ac:spMkLst>
            <pc:docMk/>
            <pc:sldMk cId="1833017435" sldId="286"/>
            <ac:spMk id="30" creationId="{2CD6F061-7C53-44F4-9794-953DB70A451B}"/>
          </ac:spMkLst>
        </pc:spChg>
        <pc:cxnChg chg="add del">
          <ac:chgData name="Kelley, Katherine" userId="e0686f3e-a246-4d3c-8905-4b58a60804df" providerId="ADAL" clId="{00330C5A-FCCD-894F-A48A-8D1CF95B8AA8}" dt="2022-09-21T17:31:08.971" v="129" actId="26606"/>
          <ac:cxnSpMkLst>
            <pc:docMk/>
            <pc:sldMk cId="1833017435" sldId="286"/>
            <ac:cxnSpMk id="21" creationId="{2330623A-AB89-4E04-AC9A-2BAFBF85AE3A}"/>
          </ac:cxnSpMkLst>
        </pc:cxnChg>
      </pc:sldChg>
      <pc:sldChg chg="addSp modSp mod setBg">
        <pc:chgData name="Kelley, Katherine" userId="e0686f3e-a246-4d3c-8905-4b58a60804df" providerId="ADAL" clId="{00330C5A-FCCD-894F-A48A-8D1CF95B8AA8}" dt="2022-09-21T17:58:38.281" v="560" actId="20577"/>
        <pc:sldMkLst>
          <pc:docMk/>
          <pc:sldMk cId="1592573421" sldId="287"/>
        </pc:sldMkLst>
        <pc:spChg chg="mod">
          <ac:chgData name="Kelley, Katherine" userId="e0686f3e-a246-4d3c-8905-4b58a60804df" providerId="ADAL" clId="{00330C5A-FCCD-894F-A48A-8D1CF95B8AA8}" dt="2022-09-21T17:58:38.281" v="560" actId="20577"/>
          <ac:spMkLst>
            <pc:docMk/>
            <pc:sldMk cId="1592573421" sldId="287"/>
            <ac:spMk id="2" creationId="{E11850D7-C451-36C4-3A86-FCD9ACA89452}"/>
          </ac:spMkLst>
        </pc:spChg>
        <pc:spChg chg="mod">
          <ac:chgData name="Kelley, Katherine" userId="e0686f3e-a246-4d3c-8905-4b58a60804df" providerId="ADAL" clId="{00330C5A-FCCD-894F-A48A-8D1CF95B8AA8}" dt="2022-09-21T17:31:44.184" v="133" actId="26606"/>
          <ac:spMkLst>
            <pc:docMk/>
            <pc:sldMk cId="1592573421" sldId="287"/>
            <ac:spMk id="3" creationId="{79B66A3B-F795-C559-AA1F-2D28B0952B25}"/>
          </ac:spMkLst>
        </pc:spChg>
        <pc:spChg chg="add">
          <ac:chgData name="Kelley, Katherine" userId="e0686f3e-a246-4d3c-8905-4b58a60804df" providerId="ADAL" clId="{00330C5A-FCCD-894F-A48A-8D1CF95B8AA8}" dt="2022-09-21T17:31:44.184" v="133" actId="26606"/>
          <ac:spMkLst>
            <pc:docMk/>
            <pc:sldMk cId="1592573421" sldId="287"/>
            <ac:spMk id="8" creationId="{FFD48BC7-DC40-47DE-87EE-9F4B6ECB9ABB}"/>
          </ac:spMkLst>
        </pc:spChg>
        <pc:spChg chg="add">
          <ac:chgData name="Kelley, Katherine" userId="e0686f3e-a246-4d3c-8905-4b58a60804df" providerId="ADAL" clId="{00330C5A-FCCD-894F-A48A-8D1CF95B8AA8}" dt="2022-09-21T17:31:44.184" v="133" actId="26606"/>
          <ac:spMkLst>
            <pc:docMk/>
            <pc:sldMk cId="1592573421" sldId="287"/>
            <ac:spMk id="10" creationId="{E502BBC7-2C76-46F3-BC24-5985BC13DB88}"/>
          </ac:spMkLst>
        </pc:spChg>
        <pc:spChg chg="add">
          <ac:chgData name="Kelley, Katherine" userId="e0686f3e-a246-4d3c-8905-4b58a60804df" providerId="ADAL" clId="{00330C5A-FCCD-894F-A48A-8D1CF95B8AA8}" dt="2022-09-21T17:31:44.184" v="133" actId="26606"/>
          <ac:spMkLst>
            <pc:docMk/>
            <pc:sldMk cId="1592573421" sldId="287"/>
            <ac:spMk id="12" creationId="{C7F28D52-2A5F-4D23-81AE-7CB8B591C7AF}"/>
          </ac:spMkLst>
        </pc:spChg>
        <pc:spChg chg="add">
          <ac:chgData name="Kelley, Katherine" userId="e0686f3e-a246-4d3c-8905-4b58a60804df" providerId="ADAL" clId="{00330C5A-FCCD-894F-A48A-8D1CF95B8AA8}" dt="2022-09-21T17:31:44.184" v="133" actId="26606"/>
          <ac:spMkLst>
            <pc:docMk/>
            <pc:sldMk cId="1592573421" sldId="287"/>
            <ac:spMk id="14" creationId="{3629484E-3792-4B3D-89AD-7C8A1ED0E0D4}"/>
          </ac:spMkLst>
        </pc:spChg>
      </pc:sldChg>
      <pc:sldChg chg="addSp modSp mod setBg">
        <pc:chgData name="Kelley, Katherine" userId="e0686f3e-a246-4d3c-8905-4b58a60804df" providerId="ADAL" clId="{00330C5A-FCCD-894F-A48A-8D1CF95B8AA8}" dt="2022-09-21T17:31:56.648" v="135" actId="26606"/>
        <pc:sldMkLst>
          <pc:docMk/>
          <pc:sldMk cId="3937318895" sldId="288"/>
        </pc:sldMkLst>
        <pc:spChg chg="mod">
          <ac:chgData name="Kelley, Katherine" userId="e0686f3e-a246-4d3c-8905-4b58a60804df" providerId="ADAL" clId="{00330C5A-FCCD-894F-A48A-8D1CF95B8AA8}" dt="2022-09-21T17:31:56.648" v="135" actId="26606"/>
          <ac:spMkLst>
            <pc:docMk/>
            <pc:sldMk cId="3937318895" sldId="288"/>
            <ac:spMk id="2" creationId="{49B0EFDD-22DF-C55C-9CFE-BDDEB081A402}"/>
          </ac:spMkLst>
        </pc:spChg>
        <pc:spChg chg="mod">
          <ac:chgData name="Kelley, Katherine" userId="e0686f3e-a246-4d3c-8905-4b58a60804df" providerId="ADAL" clId="{00330C5A-FCCD-894F-A48A-8D1CF95B8AA8}" dt="2022-09-21T17:31:56.648" v="135" actId="26606"/>
          <ac:spMkLst>
            <pc:docMk/>
            <pc:sldMk cId="3937318895" sldId="288"/>
            <ac:spMk id="3" creationId="{401E2646-701C-7176-8DFB-ADE05B862369}"/>
          </ac:spMkLst>
        </pc:spChg>
        <pc:spChg chg="add">
          <ac:chgData name="Kelley, Katherine" userId="e0686f3e-a246-4d3c-8905-4b58a60804df" providerId="ADAL" clId="{00330C5A-FCCD-894F-A48A-8D1CF95B8AA8}" dt="2022-09-21T17:31:56.648" v="135" actId="26606"/>
          <ac:spMkLst>
            <pc:docMk/>
            <pc:sldMk cId="3937318895" sldId="288"/>
            <ac:spMk id="8" creationId="{FFD48BC7-DC40-47DE-87EE-9F4B6ECB9ABB}"/>
          </ac:spMkLst>
        </pc:spChg>
        <pc:spChg chg="add">
          <ac:chgData name="Kelley, Katherine" userId="e0686f3e-a246-4d3c-8905-4b58a60804df" providerId="ADAL" clId="{00330C5A-FCCD-894F-A48A-8D1CF95B8AA8}" dt="2022-09-21T17:31:56.648" v="135" actId="26606"/>
          <ac:spMkLst>
            <pc:docMk/>
            <pc:sldMk cId="3937318895" sldId="288"/>
            <ac:spMk id="10" creationId="{E502BBC7-2C76-46F3-BC24-5985BC13DB88}"/>
          </ac:spMkLst>
        </pc:spChg>
        <pc:spChg chg="add">
          <ac:chgData name="Kelley, Katherine" userId="e0686f3e-a246-4d3c-8905-4b58a60804df" providerId="ADAL" clId="{00330C5A-FCCD-894F-A48A-8D1CF95B8AA8}" dt="2022-09-21T17:31:56.648" v="135" actId="26606"/>
          <ac:spMkLst>
            <pc:docMk/>
            <pc:sldMk cId="3937318895" sldId="288"/>
            <ac:spMk id="12" creationId="{C7F28D52-2A5F-4D23-81AE-7CB8B591C7AF}"/>
          </ac:spMkLst>
        </pc:spChg>
        <pc:spChg chg="add">
          <ac:chgData name="Kelley, Katherine" userId="e0686f3e-a246-4d3c-8905-4b58a60804df" providerId="ADAL" clId="{00330C5A-FCCD-894F-A48A-8D1CF95B8AA8}" dt="2022-09-21T17:31:56.648" v="135" actId="26606"/>
          <ac:spMkLst>
            <pc:docMk/>
            <pc:sldMk cId="3937318895" sldId="288"/>
            <ac:spMk id="14" creationId="{3629484E-3792-4B3D-89AD-7C8A1ED0E0D4}"/>
          </ac:spMkLst>
        </pc:spChg>
      </pc:sldChg>
      <pc:sldChg chg="addSp delSp modSp mod setBg">
        <pc:chgData name="Kelley, Katherine" userId="e0686f3e-a246-4d3c-8905-4b58a60804df" providerId="ADAL" clId="{00330C5A-FCCD-894F-A48A-8D1CF95B8AA8}" dt="2022-09-21T17:30:51.050" v="128" actId="26606"/>
        <pc:sldMkLst>
          <pc:docMk/>
          <pc:sldMk cId="2681025935" sldId="289"/>
        </pc:sldMkLst>
        <pc:spChg chg="mod">
          <ac:chgData name="Kelley, Katherine" userId="e0686f3e-a246-4d3c-8905-4b58a60804df" providerId="ADAL" clId="{00330C5A-FCCD-894F-A48A-8D1CF95B8AA8}" dt="2022-09-21T17:30:51.050" v="128" actId="26606"/>
          <ac:spMkLst>
            <pc:docMk/>
            <pc:sldMk cId="2681025935" sldId="289"/>
            <ac:spMk id="2" creationId="{9A49205E-45D7-11C2-B75C-1248170B9321}"/>
          </ac:spMkLst>
        </pc:spChg>
        <pc:spChg chg="del">
          <ac:chgData name="Kelley, Katherine" userId="e0686f3e-a246-4d3c-8905-4b58a60804df" providerId="ADAL" clId="{00330C5A-FCCD-894F-A48A-8D1CF95B8AA8}" dt="2022-09-21T17:30:38.675" v="127" actId="478"/>
          <ac:spMkLst>
            <pc:docMk/>
            <pc:sldMk cId="2681025935" sldId="289"/>
            <ac:spMk id="3" creationId="{7583E140-4488-6F18-98BD-3421BD267A3A}"/>
          </ac:spMkLst>
        </pc:spChg>
        <pc:spChg chg="add">
          <ac:chgData name="Kelley, Katherine" userId="e0686f3e-a246-4d3c-8905-4b58a60804df" providerId="ADAL" clId="{00330C5A-FCCD-894F-A48A-8D1CF95B8AA8}" dt="2022-09-21T17:30:51.050" v="128" actId="26606"/>
          <ac:spMkLst>
            <pc:docMk/>
            <pc:sldMk cId="2681025935" sldId="289"/>
            <ac:spMk id="7" creationId="{FFD48BC7-DC40-47DE-87EE-9F4B6ECB9ABB}"/>
          </ac:spMkLst>
        </pc:spChg>
        <pc:spChg chg="add">
          <ac:chgData name="Kelley, Katherine" userId="e0686f3e-a246-4d3c-8905-4b58a60804df" providerId="ADAL" clId="{00330C5A-FCCD-894F-A48A-8D1CF95B8AA8}" dt="2022-09-21T17:30:51.050" v="128" actId="26606"/>
          <ac:spMkLst>
            <pc:docMk/>
            <pc:sldMk cId="2681025935" sldId="289"/>
            <ac:spMk id="9" creationId="{E502BBC7-2C76-46F3-BC24-5985BC13DB88}"/>
          </ac:spMkLst>
        </pc:spChg>
        <pc:spChg chg="add">
          <ac:chgData name="Kelley, Katherine" userId="e0686f3e-a246-4d3c-8905-4b58a60804df" providerId="ADAL" clId="{00330C5A-FCCD-894F-A48A-8D1CF95B8AA8}" dt="2022-09-21T17:30:51.050" v="128" actId="26606"/>
          <ac:spMkLst>
            <pc:docMk/>
            <pc:sldMk cId="2681025935" sldId="289"/>
            <ac:spMk id="11" creationId="{C7F28D52-2A5F-4D23-81AE-7CB8B591C7AF}"/>
          </ac:spMkLst>
        </pc:spChg>
        <pc:spChg chg="add">
          <ac:chgData name="Kelley, Katherine" userId="e0686f3e-a246-4d3c-8905-4b58a60804df" providerId="ADAL" clId="{00330C5A-FCCD-894F-A48A-8D1CF95B8AA8}" dt="2022-09-21T17:30:51.050" v="128" actId="26606"/>
          <ac:spMkLst>
            <pc:docMk/>
            <pc:sldMk cId="2681025935" sldId="289"/>
            <ac:spMk id="13" creationId="{3629484E-3792-4B3D-89AD-7C8A1ED0E0D4}"/>
          </ac:spMkLst>
        </pc:spChg>
      </pc:sldChg>
      <pc:sldChg chg="addSp delSp modSp mod setBg">
        <pc:chgData name="Kelley, Katherine" userId="e0686f3e-a246-4d3c-8905-4b58a60804df" providerId="ADAL" clId="{00330C5A-FCCD-894F-A48A-8D1CF95B8AA8}" dt="2022-09-21T17:31:34.713" v="132" actId="26606"/>
        <pc:sldMkLst>
          <pc:docMk/>
          <pc:sldMk cId="1074794717" sldId="290"/>
        </pc:sldMkLst>
        <pc:spChg chg="mod">
          <ac:chgData name="Kelley, Katherine" userId="e0686f3e-a246-4d3c-8905-4b58a60804df" providerId="ADAL" clId="{00330C5A-FCCD-894F-A48A-8D1CF95B8AA8}" dt="2022-09-21T17:31:34.713" v="132" actId="26606"/>
          <ac:spMkLst>
            <pc:docMk/>
            <pc:sldMk cId="1074794717" sldId="290"/>
            <ac:spMk id="2" creationId="{9A49205E-45D7-11C2-B75C-1248170B9321}"/>
          </ac:spMkLst>
        </pc:spChg>
        <pc:spChg chg="del">
          <ac:chgData name="Kelley, Katherine" userId="e0686f3e-a246-4d3c-8905-4b58a60804df" providerId="ADAL" clId="{00330C5A-FCCD-894F-A48A-8D1CF95B8AA8}" dt="2022-09-21T17:31:29.391" v="131" actId="478"/>
          <ac:spMkLst>
            <pc:docMk/>
            <pc:sldMk cId="1074794717" sldId="290"/>
            <ac:spMk id="3" creationId="{7583E140-4488-6F18-98BD-3421BD267A3A}"/>
          </ac:spMkLst>
        </pc:spChg>
        <pc:spChg chg="add">
          <ac:chgData name="Kelley, Katherine" userId="e0686f3e-a246-4d3c-8905-4b58a60804df" providerId="ADAL" clId="{00330C5A-FCCD-894F-A48A-8D1CF95B8AA8}" dt="2022-09-21T17:31:34.713" v="132" actId="26606"/>
          <ac:spMkLst>
            <pc:docMk/>
            <pc:sldMk cId="1074794717" sldId="290"/>
            <ac:spMk id="7" creationId="{FFD48BC7-DC40-47DE-87EE-9F4B6ECB9ABB}"/>
          </ac:spMkLst>
        </pc:spChg>
        <pc:spChg chg="add">
          <ac:chgData name="Kelley, Katherine" userId="e0686f3e-a246-4d3c-8905-4b58a60804df" providerId="ADAL" clId="{00330C5A-FCCD-894F-A48A-8D1CF95B8AA8}" dt="2022-09-21T17:31:34.713" v="132" actId="26606"/>
          <ac:spMkLst>
            <pc:docMk/>
            <pc:sldMk cId="1074794717" sldId="290"/>
            <ac:spMk id="9" creationId="{E502BBC7-2C76-46F3-BC24-5985BC13DB88}"/>
          </ac:spMkLst>
        </pc:spChg>
        <pc:spChg chg="add">
          <ac:chgData name="Kelley, Katherine" userId="e0686f3e-a246-4d3c-8905-4b58a60804df" providerId="ADAL" clId="{00330C5A-FCCD-894F-A48A-8D1CF95B8AA8}" dt="2022-09-21T17:31:34.713" v="132" actId="26606"/>
          <ac:spMkLst>
            <pc:docMk/>
            <pc:sldMk cId="1074794717" sldId="290"/>
            <ac:spMk id="11" creationId="{C7F28D52-2A5F-4D23-81AE-7CB8B591C7AF}"/>
          </ac:spMkLst>
        </pc:spChg>
        <pc:spChg chg="add">
          <ac:chgData name="Kelley, Katherine" userId="e0686f3e-a246-4d3c-8905-4b58a60804df" providerId="ADAL" clId="{00330C5A-FCCD-894F-A48A-8D1CF95B8AA8}" dt="2022-09-21T17:31:34.713" v="132" actId="26606"/>
          <ac:spMkLst>
            <pc:docMk/>
            <pc:sldMk cId="1074794717" sldId="290"/>
            <ac:spMk id="13" creationId="{3629484E-3792-4B3D-89AD-7C8A1ED0E0D4}"/>
          </ac:spMkLst>
        </pc:spChg>
      </pc:sldChg>
      <pc:sldChg chg="modSp add mod ord">
        <pc:chgData name="Kelley, Katherine" userId="e0686f3e-a246-4d3c-8905-4b58a60804df" providerId="ADAL" clId="{00330C5A-FCCD-894F-A48A-8D1CF95B8AA8}" dt="2022-09-21T17:41:33.541" v="484" actId="1036"/>
        <pc:sldMkLst>
          <pc:docMk/>
          <pc:sldMk cId="1340150373" sldId="291"/>
        </pc:sldMkLst>
        <pc:spChg chg="mod">
          <ac:chgData name="Kelley, Katherine" userId="e0686f3e-a246-4d3c-8905-4b58a60804df" providerId="ADAL" clId="{00330C5A-FCCD-894F-A48A-8D1CF95B8AA8}" dt="2022-09-21T17:41:33.541" v="484" actId="1036"/>
          <ac:spMkLst>
            <pc:docMk/>
            <pc:sldMk cId="1340150373" sldId="291"/>
            <ac:spMk id="2" creationId="{64505F6B-301F-122C-51F0-6901E0164AF8}"/>
          </ac:spMkLst>
        </pc:spChg>
        <pc:spChg chg="mod">
          <ac:chgData name="Kelley, Katherine" userId="e0686f3e-a246-4d3c-8905-4b58a60804df" providerId="ADAL" clId="{00330C5A-FCCD-894F-A48A-8D1CF95B8AA8}" dt="2022-09-21T17:41:15.842" v="481" actId="1036"/>
          <ac:spMkLst>
            <pc:docMk/>
            <pc:sldMk cId="1340150373" sldId="291"/>
            <ac:spMk id="3" creationId="{B09A7B3B-28AA-6E9B-A01E-D38B60BF7926}"/>
          </ac:spMkLst>
        </pc:spChg>
      </pc:sldChg>
    </pc:docChg>
  </pc:docChgLst>
  <pc:docChgLst>
    <pc:chgData name="Bem, Greg" userId="S::greg.bem@lwtech.edu::107ee510-a5a9-4a3a-8524-6dc389cee6e9" providerId="AD" clId="Web-{7A63FD54-80A7-851E-B60B-6D601784DE8C}"/>
    <pc:docChg chg="addSld delSld modSld">
      <pc:chgData name="Bem, Greg" userId="S::greg.bem@lwtech.edu::107ee510-a5a9-4a3a-8524-6dc389cee6e9" providerId="AD" clId="Web-{7A63FD54-80A7-851E-B60B-6D601784DE8C}" dt="2022-08-23T21:04:05.772" v="590" actId="14100"/>
      <pc:docMkLst>
        <pc:docMk/>
      </pc:docMkLst>
      <pc:sldChg chg="addSp delSp modSp">
        <pc:chgData name="Bem, Greg" userId="S::greg.bem@lwtech.edu::107ee510-a5a9-4a3a-8524-6dc389cee6e9" providerId="AD" clId="Web-{7A63FD54-80A7-851E-B60B-6D601784DE8C}" dt="2022-08-23T20:35:58.538" v="323"/>
        <pc:sldMkLst>
          <pc:docMk/>
          <pc:sldMk cId="3741661533" sldId="257"/>
        </pc:sldMkLst>
        <pc:spChg chg="mod">
          <ac:chgData name="Bem, Greg" userId="S::greg.bem@lwtech.edu::107ee510-a5a9-4a3a-8524-6dc389cee6e9" providerId="AD" clId="Web-{7A63FD54-80A7-851E-B60B-6D601784DE8C}" dt="2022-08-23T20:26:40.331" v="216"/>
          <ac:spMkLst>
            <pc:docMk/>
            <pc:sldMk cId="3741661533" sldId="257"/>
            <ac:spMk id="2" creationId="{624E31DA-BF5B-933E-693F-65D8641499D8}"/>
          </ac:spMkLst>
        </pc:spChg>
        <pc:spChg chg="mod">
          <ac:chgData name="Bem, Greg" userId="S::greg.bem@lwtech.edu::107ee510-a5a9-4a3a-8524-6dc389cee6e9" providerId="AD" clId="Web-{7A63FD54-80A7-851E-B60B-6D601784DE8C}" dt="2022-08-23T20:33:34.756" v="313" actId="20577"/>
          <ac:spMkLst>
            <pc:docMk/>
            <pc:sldMk cId="3741661533" sldId="257"/>
            <ac:spMk id="3" creationId="{549DD4E1-B24F-07F1-EEEF-BE48E3A5917A}"/>
          </ac:spMkLst>
        </pc:spChg>
        <pc:spChg chg="del">
          <ac:chgData name="Bem, Greg" userId="S::greg.bem@lwtech.edu::107ee510-a5a9-4a3a-8524-6dc389cee6e9" providerId="AD" clId="Web-{7A63FD54-80A7-851E-B60B-6D601784DE8C}" dt="2022-08-23T20:26:40.331" v="216"/>
          <ac:spMkLst>
            <pc:docMk/>
            <pc:sldMk cId="3741661533" sldId="257"/>
            <ac:spMk id="18" creationId="{96918796-2918-40D6-BE3A-4600C47FCD42}"/>
          </ac:spMkLst>
        </pc:spChg>
        <pc:spChg chg="add">
          <ac:chgData name="Bem, Greg" userId="S::greg.bem@lwtech.edu::107ee510-a5a9-4a3a-8524-6dc389cee6e9" providerId="AD" clId="Web-{7A63FD54-80A7-851E-B60B-6D601784DE8C}" dt="2022-08-23T20:26:40.331" v="216"/>
          <ac:spMkLst>
            <pc:docMk/>
            <pc:sldMk cId="3741661533" sldId="257"/>
            <ac:spMk id="23" creationId="{CEB41C5C-0F34-4DDA-9D7C-5E717F35F60C}"/>
          </ac:spMkLst>
        </pc:spChg>
        <pc:picChg chg="mod">
          <ac:chgData name="Bem, Greg" userId="S::greg.bem@lwtech.edu::107ee510-a5a9-4a3a-8524-6dc389cee6e9" providerId="AD" clId="Web-{7A63FD54-80A7-851E-B60B-6D601784DE8C}" dt="2022-08-23T20:35:58.538" v="323"/>
          <ac:picMkLst>
            <pc:docMk/>
            <pc:sldMk cId="3741661533" sldId="257"/>
            <ac:picMk id="5" creationId="{326E81B0-18A9-AD0E-2D2C-B16987DF30F7}"/>
          </ac:picMkLst>
        </pc:picChg>
        <pc:cxnChg chg="add">
          <ac:chgData name="Bem, Greg" userId="S::greg.bem@lwtech.edu::107ee510-a5a9-4a3a-8524-6dc389cee6e9" providerId="AD" clId="Web-{7A63FD54-80A7-851E-B60B-6D601784DE8C}" dt="2022-08-23T20:26:40.331" v="216"/>
          <ac:cxnSpMkLst>
            <pc:docMk/>
            <pc:sldMk cId="3741661533" sldId="257"/>
            <ac:cxnSpMk id="25" creationId="{57E1E5E6-F385-4E9C-B201-BA5BDE5CAD52}"/>
          </ac:cxnSpMkLst>
        </pc:cxnChg>
      </pc:sldChg>
      <pc:sldChg chg="addSp delSp modSp mod setBg">
        <pc:chgData name="Bem, Greg" userId="S::greg.bem@lwtech.edu::107ee510-a5a9-4a3a-8524-6dc389cee6e9" providerId="AD" clId="Web-{7A63FD54-80A7-851E-B60B-6D601784DE8C}" dt="2022-08-23T20:34:46.428" v="318"/>
        <pc:sldMkLst>
          <pc:docMk/>
          <pc:sldMk cId="1229858631" sldId="260"/>
        </pc:sldMkLst>
        <pc:spChg chg="mod">
          <ac:chgData name="Bem, Greg" userId="S::greg.bem@lwtech.edu::107ee510-a5a9-4a3a-8524-6dc389cee6e9" providerId="AD" clId="Web-{7A63FD54-80A7-851E-B60B-6D601784DE8C}" dt="2022-08-23T20:26:11.565" v="212"/>
          <ac:spMkLst>
            <pc:docMk/>
            <pc:sldMk cId="1229858631" sldId="260"/>
            <ac:spMk id="2" creationId="{4BFC5C1F-57E0-4449-8519-DA9C89DBFC63}"/>
          </ac:spMkLst>
        </pc:spChg>
        <pc:spChg chg="mod">
          <ac:chgData name="Bem, Greg" userId="S::greg.bem@lwtech.edu::107ee510-a5a9-4a3a-8524-6dc389cee6e9" providerId="AD" clId="Web-{7A63FD54-80A7-851E-B60B-6D601784DE8C}" dt="2022-08-23T20:30:51.426" v="290" actId="20577"/>
          <ac:spMkLst>
            <pc:docMk/>
            <pc:sldMk cId="1229858631" sldId="260"/>
            <ac:spMk id="3" creationId="{3AD3D01B-7F56-EFD2-7A37-98B73B1AABD0}"/>
          </ac:spMkLst>
        </pc:spChg>
        <pc:spChg chg="del">
          <ac:chgData name="Bem, Greg" userId="S::greg.bem@lwtech.edu::107ee510-a5a9-4a3a-8524-6dc389cee6e9" providerId="AD" clId="Web-{7A63FD54-80A7-851E-B60B-6D601784DE8C}" dt="2022-08-23T20:26:11.565" v="212"/>
          <ac:spMkLst>
            <pc:docMk/>
            <pc:sldMk cId="1229858631" sldId="260"/>
            <ac:spMk id="28" creationId="{87F16C5A-0D41-47A9-B0A2-9C2AD7A8CF32}"/>
          </ac:spMkLst>
        </pc:spChg>
        <pc:spChg chg="del">
          <ac:chgData name="Bem, Greg" userId="S::greg.bem@lwtech.edu::107ee510-a5a9-4a3a-8524-6dc389cee6e9" providerId="AD" clId="Web-{7A63FD54-80A7-851E-B60B-6D601784DE8C}" dt="2022-08-23T20:26:11.565" v="212"/>
          <ac:spMkLst>
            <pc:docMk/>
            <pc:sldMk cId="1229858631" sldId="260"/>
            <ac:spMk id="30" creationId="{6EA86598-DA2C-41D5-BC0C-E877F8818EEB}"/>
          </ac:spMkLst>
        </pc:spChg>
        <pc:spChg chg="del">
          <ac:chgData name="Bem, Greg" userId="S::greg.bem@lwtech.edu::107ee510-a5a9-4a3a-8524-6dc389cee6e9" providerId="AD" clId="Web-{7A63FD54-80A7-851E-B60B-6D601784DE8C}" dt="2022-08-23T20:26:11.565" v="212"/>
          <ac:spMkLst>
            <pc:docMk/>
            <pc:sldMk cId="1229858631" sldId="260"/>
            <ac:spMk id="32" creationId="{450D3AD2-FA80-415F-A9CE-54D884561CD7}"/>
          </ac:spMkLst>
        </pc:spChg>
        <pc:spChg chg="add">
          <ac:chgData name="Bem, Greg" userId="S::greg.bem@lwtech.edu::107ee510-a5a9-4a3a-8524-6dc389cee6e9" providerId="AD" clId="Web-{7A63FD54-80A7-851E-B60B-6D601784DE8C}" dt="2022-08-23T20:26:11.565" v="212"/>
          <ac:spMkLst>
            <pc:docMk/>
            <pc:sldMk cId="1229858631" sldId="260"/>
            <ac:spMk id="37" creationId="{CEB41C5C-0F34-4DDA-9D7C-5E717F35F60C}"/>
          </ac:spMkLst>
        </pc:spChg>
        <pc:picChg chg="mod">
          <ac:chgData name="Bem, Greg" userId="S::greg.bem@lwtech.edu::107ee510-a5a9-4a3a-8524-6dc389cee6e9" providerId="AD" clId="Web-{7A63FD54-80A7-851E-B60B-6D601784DE8C}" dt="2022-08-23T20:34:46.428" v="318"/>
          <ac:picMkLst>
            <pc:docMk/>
            <pc:sldMk cId="1229858631" sldId="260"/>
            <ac:picMk id="23" creationId="{A2A08061-3BE3-E6F0-C7E6-08C5BB0E2315}"/>
          </ac:picMkLst>
        </pc:picChg>
        <pc:cxnChg chg="add">
          <ac:chgData name="Bem, Greg" userId="S::greg.bem@lwtech.edu::107ee510-a5a9-4a3a-8524-6dc389cee6e9" providerId="AD" clId="Web-{7A63FD54-80A7-851E-B60B-6D601784DE8C}" dt="2022-08-23T20:26:11.565" v="212"/>
          <ac:cxnSpMkLst>
            <pc:docMk/>
            <pc:sldMk cId="1229858631" sldId="260"/>
            <ac:cxnSpMk id="39" creationId="{57E1E5E6-F385-4E9C-B201-BA5BDE5CAD52}"/>
          </ac:cxnSpMkLst>
        </pc:cxnChg>
      </pc:sldChg>
      <pc:sldChg chg="addSp delSp modSp">
        <pc:chgData name="Bem, Greg" userId="S::greg.bem@lwtech.edu::107ee510-a5a9-4a3a-8524-6dc389cee6e9" providerId="AD" clId="Web-{7A63FD54-80A7-851E-B60B-6D601784DE8C}" dt="2022-08-23T20:34:22.725" v="316"/>
        <pc:sldMkLst>
          <pc:docMk/>
          <pc:sldMk cId="1743299034" sldId="261"/>
        </pc:sldMkLst>
        <pc:spChg chg="mod">
          <ac:chgData name="Bem, Greg" userId="S::greg.bem@lwtech.edu::107ee510-a5a9-4a3a-8524-6dc389cee6e9" providerId="AD" clId="Web-{7A63FD54-80A7-851E-B60B-6D601784DE8C}" dt="2022-08-23T20:26:20.533" v="214"/>
          <ac:spMkLst>
            <pc:docMk/>
            <pc:sldMk cId="1743299034" sldId="261"/>
            <ac:spMk id="2" creationId="{077EB874-93E1-7D4D-8BB9-3354F1581C23}"/>
          </ac:spMkLst>
        </pc:spChg>
        <pc:spChg chg="mod">
          <ac:chgData name="Bem, Greg" userId="S::greg.bem@lwtech.edu::107ee510-a5a9-4a3a-8524-6dc389cee6e9" providerId="AD" clId="Web-{7A63FD54-80A7-851E-B60B-6D601784DE8C}" dt="2022-08-23T20:30:43.208" v="288" actId="20577"/>
          <ac:spMkLst>
            <pc:docMk/>
            <pc:sldMk cId="1743299034" sldId="261"/>
            <ac:spMk id="3" creationId="{2520B19B-3FEE-D3FF-1E02-596965115EE9}"/>
          </ac:spMkLst>
        </pc:spChg>
        <pc:spChg chg="del">
          <ac:chgData name="Bem, Greg" userId="S::greg.bem@lwtech.edu::107ee510-a5a9-4a3a-8524-6dc389cee6e9" providerId="AD" clId="Web-{7A63FD54-80A7-851E-B60B-6D601784DE8C}" dt="2022-08-23T20:26:20.533" v="214"/>
          <ac:spMkLst>
            <pc:docMk/>
            <pc:sldMk cId="1743299034" sldId="261"/>
            <ac:spMk id="10" creationId="{87F16C5A-0D41-47A9-B0A2-9C2AD7A8CF32}"/>
          </ac:spMkLst>
        </pc:spChg>
        <pc:spChg chg="del">
          <ac:chgData name="Bem, Greg" userId="S::greg.bem@lwtech.edu::107ee510-a5a9-4a3a-8524-6dc389cee6e9" providerId="AD" clId="Web-{7A63FD54-80A7-851E-B60B-6D601784DE8C}" dt="2022-08-23T20:26:20.533" v="214"/>
          <ac:spMkLst>
            <pc:docMk/>
            <pc:sldMk cId="1743299034" sldId="261"/>
            <ac:spMk id="12" creationId="{6EA86598-DA2C-41D5-BC0C-E877F8818EEB}"/>
          </ac:spMkLst>
        </pc:spChg>
        <pc:spChg chg="del">
          <ac:chgData name="Bem, Greg" userId="S::greg.bem@lwtech.edu::107ee510-a5a9-4a3a-8524-6dc389cee6e9" providerId="AD" clId="Web-{7A63FD54-80A7-851E-B60B-6D601784DE8C}" dt="2022-08-23T20:26:20.533" v="214"/>
          <ac:spMkLst>
            <pc:docMk/>
            <pc:sldMk cId="1743299034" sldId="261"/>
            <ac:spMk id="14" creationId="{450D3AD2-FA80-415F-A9CE-54D884561CD7}"/>
          </ac:spMkLst>
        </pc:spChg>
        <pc:spChg chg="add">
          <ac:chgData name="Bem, Greg" userId="S::greg.bem@lwtech.edu::107ee510-a5a9-4a3a-8524-6dc389cee6e9" providerId="AD" clId="Web-{7A63FD54-80A7-851E-B60B-6D601784DE8C}" dt="2022-08-23T20:26:20.533" v="214"/>
          <ac:spMkLst>
            <pc:docMk/>
            <pc:sldMk cId="1743299034" sldId="261"/>
            <ac:spMk id="19" creationId="{CEB41C5C-0F34-4DDA-9D7C-5E717F35F60C}"/>
          </ac:spMkLst>
        </pc:spChg>
        <pc:picChg chg="mod">
          <ac:chgData name="Bem, Greg" userId="S::greg.bem@lwtech.edu::107ee510-a5a9-4a3a-8524-6dc389cee6e9" providerId="AD" clId="Web-{7A63FD54-80A7-851E-B60B-6D601784DE8C}" dt="2022-08-23T20:34:22.725" v="316"/>
          <ac:picMkLst>
            <pc:docMk/>
            <pc:sldMk cId="1743299034" sldId="261"/>
            <ac:picMk id="5" creationId="{1EF7BEFE-D3A7-A328-9ACD-591B01F82779}"/>
          </ac:picMkLst>
        </pc:picChg>
        <pc:cxnChg chg="add">
          <ac:chgData name="Bem, Greg" userId="S::greg.bem@lwtech.edu::107ee510-a5a9-4a3a-8524-6dc389cee6e9" providerId="AD" clId="Web-{7A63FD54-80A7-851E-B60B-6D601784DE8C}" dt="2022-08-23T20:26:20.533" v="214"/>
          <ac:cxnSpMkLst>
            <pc:docMk/>
            <pc:sldMk cId="1743299034" sldId="261"/>
            <ac:cxnSpMk id="21" creationId="{57E1E5E6-F385-4E9C-B201-BA5BDE5CAD52}"/>
          </ac:cxnSpMkLst>
        </pc:cxnChg>
      </pc:sldChg>
      <pc:sldChg chg="modSp">
        <pc:chgData name="Bem, Greg" userId="S::greg.bem@lwtech.edu::107ee510-a5a9-4a3a-8524-6dc389cee6e9" providerId="AD" clId="Web-{7A63FD54-80A7-851E-B60B-6D601784DE8C}" dt="2022-08-23T21:04:05.772" v="590" actId="14100"/>
        <pc:sldMkLst>
          <pc:docMk/>
          <pc:sldMk cId="4087867956" sldId="263"/>
        </pc:sldMkLst>
        <pc:spChg chg="mod">
          <ac:chgData name="Bem, Greg" userId="S::greg.bem@lwtech.edu::107ee510-a5a9-4a3a-8524-6dc389cee6e9" providerId="AD" clId="Web-{7A63FD54-80A7-851E-B60B-6D601784DE8C}" dt="2022-08-23T21:04:05.772" v="590" actId="14100"/>
          <ac:spMkLst>
            <pc:docMk/>
            <pc:sldMk cId="4087867956" sldId="263"/>
            <ac:spMk id="2" creationId="{26A1BE6B-2968-DB15-4C95-31AE5E5179E6}"/>
          </ac:spMkLst>
        </pc:spChg>
        <pc:spChg chg="mod">
          <ac:chgData name="Bem, Greg" userId="S::greg.bem@lwtech.edu::107ee510-a5a9-4a3a-8524-6dc389cee6e9" providerId="AD" clId="Web-{7A63FD54-80A7-851E-B60B-6D601784DE8C}" dt="2022-08-23T20:31:40.864" v="305" actId="20577"/>
          <ac:spMkLst>
            <pc:docMk/>
            <pc:sldMk cId="4087867956" sldId="263"/>
            <ac:spMk id="3" creationId="{7CF9F729-D6D4-D8E5-0BB6-5B2F644E149B}"/>
          </ac:spMkLst>
        </pc:spChg>
        <pc:spChg chg="mod">
          <ac:chgData name="Bem, Greg" userId="S::greg.bem@lwtech.edu::107ee510-a5a9-4a3a-8524-6dc389cee6e9" providerId="AD" clId="Web-{7A63FD54-80A7-851E-B60B-6D601784DE8C}" dt="2022-08-23T20:31:21.442" v="294" actId="1076"/>
          <ac:spMkLst>
            <pc:docMk/>
            <pc:sldMk cId="4087867956" sldId="263"/>
            <ac:spMk id="9" creationId="{252A229B-5E26-6980-8676-E2335C5A9F2C}"/>
          </ac:spMkLst>
        </pc:spChg>
        <pc:picChg chg="mod">
          <ac:chgData name="Bem, Greg" userId="S::greg.bem@lwtech.edu::107ee510-a5a9-4a3a-8524-6dc389cee6e9" providerId="AD" clId="Web-{7A63FD54-80A7-851E-B60B-6D601784DE8C}" dt="2022-08-23T20:34:00.741" v="314"/>
          <ac:picMkLst>
            <pc:docMk/>
            <pc:sldMk cId="4087867956" sldId="263"/>
            <ac:picMk id="5122" creationId="{9FD9FA7D-B5C7-1E96-7225-ED080A7A9563}"/>
          </ac:picMkLst>
        </pc:picChg>
      </pc:sldChg>
      <pc:sldChg chg="addSp delSp modSp">
        <pc:chgData name="Bem, Greg" userId="S::greg.bem@lwtech.edu::107ee510-a5a9-4a3a-8524-6dc389cee6e9" providerId="AD" clId="Web-{7A63FD54-80A7-851E-B60B-6D601784DE8C}" dt="2022-08-23T20:34:34.475" v="317"/>
        <pc:sldMkLst>
          <pc:docMk/>
          <pc:sldMk cId="1743724795" sldId="265"/>
        </pc:sldMkLst>
        <pc:spChg chg="mod">
          <ac:chgData name="Bem, Greg" userId="S::greg.bem@lwtech.edu::107ee510-a5a9-4a3a-8524-6dc389cee6e9" providerId="AD" clId="Web-{7A63FD54-80A7-851E-B60B-6D601784DE8C}" dt="2022-08-23T20:26:17.033" v="213"/>
          <ac:spMkLst>
            <pc:docMk/>
            <pc:sldMk cId="1743724795" sldId="265"/>
            <ac:spMk id="2" creationId="{624E31DA-BF5B-933E-693F-65D8641499D8}"/>
          </ac:spMkLst>
        </pc:spChg>
        <pc:spChg chg="mod">
          <ac:chgData name="Bem, Greg" userId="S::greg.bem@lwtech.edu::107ee510-a5a9-4a3a-8524-6dc389cee6e9" providerId="AD" clId="Web-{7A63FD54-80A7-851E-B60B-6D601784DE8C}" dt="2022-08-23T20:30:47.270" v="289" actId="20577"/>
          <ac:spMkLst>
            <pc:docMk/>
            <pc:sldMk cId="1743724795" sldId="265"/>
            <ac:spMk id="3" creationId="{549DD4E1-B24F-07F1-EEEF-BE48E3A5917A}"/>
          </ac:spMkLst>
        </pc:spChg>
        <pc:spChg chg="del">
          <ac:chgData name="Bem, Greg" userId="S::greg.bem@lwtech.edu::107ee510-a5a9-4a3a-8524-6dc389cee6e9" providerId="AD" clId="Web-{7A63FD54-80A7-851E-B60B-6D601784DE8C}" dt="2022-08-23T20:26:17.033" v="213"/>
          <ac:spMkLst>
            <pc:docMk/>
            <pc:sldMk cId="1743724795" sldId="265"/>
            <ac:spMk id="23" creationId="{6EA86598-DA2C-41D5-BC0C-E877F8818EEB}"/>
          </ac:spMkLst>
        </pc:spChg>
        <pc:spChg chg="del">
          <ac:chgData name="Bem, Greg" userId="S::greg.bem@lwtech.edu::107ee510-a5a9-4a3a-8524-6dc389cee6e9" providerId="AD" clId="Web-{7A63FD54-80A7-851E-B60B-6D601784DE8C}" dt="2022-08-23T20:26:17.033" v="213"/>
          <ac:spMkLst>
            <pc:docMk/>
            <pc:sldMk cId="1743724795" sldId="265"/>
            <ac:spMk id="25" creationId="{450D3AD2-FA80-415F-A9CE-54D884561CD7}"/>
          </ac:spMkLst>
        </pc:spChg>
        <pc:spChg chg="del">
          <ac:chgData name="Bem, Greg" userId="S::greg.bem@lwtech.edu::107ee510-a5a9-4a3a-8524-6dc389cee6e9" providerId="AD" clId="Web-{7A63FD54-80A7-851E-B60B-6D601784DE8C}" dt="2022-08-23T20:26:17.033" v="213"/>
          <ac:spMkLst>
            <pc:docMk/>
            <pc:sldMk cId="1743724795" sldId="265"/>
            <ac:spMk id="27" creationId="{87F16C5A-0D41-47A9-B0A2-9C2AD7A8CF32}"/>
          </ac:spMkLst>
        </pc:spChg>
        <pc:spChg chg="add">
          <ac:chgData name="Bem, Greg" userId="S::greg.bem@lwtech.edu::107ee510-a5a9-4a3a-8524-6dc389cee6e9" providerId="AD" clId="Web-{7A63FD54-80A7-851E-B60B-6D601784DE8C}" dt="2022-08-23T20:26:17.033" v="213"/>
          <ac:spMkLst>
            <pc:docMk/>
            <pc:sldMk cId="1743724795" sldId="265"/>
            <ac:spMk id="32" creationId="{CEB41C5C-0F34-4DDA-9D7C-5E717F35F60C}"/>
          </ac:spMkLst>
        </pc:spChg>
        <pc:picChg chg="mod">
          <ac:chgData name="Bem, Greg" userId="S::greg.bem@lwtech.edu::107ee510-a5a9-4a3a-8524-6dc389cee6e9" providerId="AD" clId="Web-{7A63FD54-80A7-851E-B60B-6D601784DE8C}" dt="2022-08-23T20:34:34.475" v="317"/>
          <ac:picMkLst>
            <pc:docMk/>
            <pc:sldMk cId="1743724795" sldId="265"/>
            <ac:picMk id="5" creationId="{CD78F9BE-63A8-D852-1A95-7DA994227E72}"/>
          </ac:picMkLst>
        </pc:picChg>
        <pc:cxnChg chg="add">
          <ac:chgData name="Bem, Greg" userId="S::greg.bem@lwtech.edu::107ee510-a5a9-4a3a-8524-6dc389cee6e9" providerId="AD" clId="Web-{7A63FD54-80A7-851E-B60B-6D601784DE8C}" dt="2022-08-23T20:26:17.033" v="213"/>
          <ac:cxnSpMkLst>
            <pc:docMk/>
            <pc:sldMk cId="1743724795" sldId="265"/>
            <ac:cxnSpMk id="34" creationId="{57E1E5E6-F385-4E9C-B201-BA5BDE5CAD52}"/>
          </ac:cxnSpMkLst>
        </pc:cxnChg>
      </pc:sldChg>
      <pc:sldChg chg="modSp del mod setBg">
        <pc:chgData name="Bem, Greg" userId="S::greg.bem@lwtech.edu::107ee510-a5a9-4a3a-8524-6dc389cee6e9" providerId="AD" clId="Web-{7A63FD54-80A7-851E-B60B-6D601784DE8C}" dt="2022-08-23T20:57:08.440" v="539"/>
        <pc:sldMkLst>
          <pc:docMk/>
          <pc:sldMk cId="2348913292" sldId="268"/>
        </pc:sldMkLst>
        <pc:spChg chg="mod">
          <ac:chgData name="Bem, Greg" userId="S::greg.bem@lwtech.edu::107ee510-a5a9-4a3a-8524-6dc389cee6e9" providerId="AD" clId="Web-{7A63FD54-80A7-851E-B60B-6D601784DE8C}" dt="2022-08-23T20:33:19.521" v="312" actId="1076"/>
          <ac:spMkLst>
            <pc:docMk/>
            <pc:sldMk cId="2348913292" sldId="268"/>
            <ac:spMk id="3" creationId="{3AD3D01B-7F56-EFD2-7A37-98B73B1AABD0}"/>
          </ac:spMkLst>
        </pc:spChg>
        <pc:picChg chg="mod">
          <ac:chgData name="Bem, Greg" userId="S::greg.bem@lwtech.edu::107ee510-a5a9-4a3a-8524-6dc389cee6e9" providerId="AD" clId="Web-{7A63FD54-80A7-851E-B60B-6D601784DE8C}" dt="2022-08-23T20:35:28.554" v="321"/>
          <ac:picMkLst>
            <pc:docMk/>
            <pc:sldMk cId="2348913292" sldId="268"/>
            <ac:picMk id="8" creationId="{4C3EFB38-54F8-DBFD-1EA3-3D8E60A01BE5}"/>
          </ac:picMkLst>
        </pc:picChg>
      </pc:sldChg>
      <pc:sldChg chg="modSp del">
        <pc:chgData name="Bem, Greg" userId="S::greg.bem@lwtech.edu::107ee510-a5a9-4a3a-8524-6dc389cee6e9" providerId="AD" clId="Web-{7A63FD54-80A7-851E-B60B-6D601784DE8C}" dt="2022-08-23T20:56:36.284" v="526"/>
        <pc:sldMkLst>
          <pc:docMk/>
          <pc:sldMk cId="843418146" sldId="269"/>
        </pc:sldMkLst>
        <pc:spChg chg="mod">
          <ac:chgData name="Bem, Greg" userId="S::greg.bem@lwtech.edu::107ee510-a5a9-4a3a-8524-6dc389cee6e9" providerId="AD" clId="Web-{7A63FD54-80A7-851E-B60B-6D601784DE8C}" dt="2022-08-23T20:56:23.971" v="519" actId="1076"/>
          <ac:spMkLst>
            <pc:docMk/>
            <pc:sldMk cId="843418146" sldId="269"/>
            <ac:spMk id="12" creationId="{9643E5D4-7ED9-97DE-8B1F-3008862413B4}"/>
          </ac:spMkLst>
        </pc:spChg>
        <pc:picChg chg="mod">
          <ac:chgData name="Bem, Greg" userId="S::greg.bem@lwtech.edu::107ee510-a5a9-4a3a-8524-6dc389cee6e9" providerId="AD" clId="Web-{7A63FD54-80A7-851E-B60B-6D601784DE8C}" dt="2022-08-23T20:36:59.820" v="335"/>
          <ac:picMkLst>
            <pc:docMk/>
            <pc:sldMk cId="843418146" sldId="269"/>
            <ac:picMk id="8" creationId="{15283C2C-B37A-5BA0-0D3A-7DF8CEA0EE1A}"/>
          </ac:picMkLst>
        </pc:picChg>
      </pc:sldChg>
      <pc:sldChg chg="addSp delSp modSp">
        <pc:chgData name="Bem, Greg" userId="S::greg.bem@lwtech.edu::107ee510-a5a9-4a3a-8524-6dc389cee6e9" providerId="AD" clId="Web-{7A63FD54-80A7-851E-B60B-6D601784DE8C}" dt="2022-08-23T20:34:13.319" v="315"/>
        <pc:sldMkLst>
          <pc:docMk/>
          <pc:sldMk cId="4139658231" sldId="271"/>
        </pc:sldMkLst>
        <pc:spChg chg="mod">
          <ac:chgData name="Bem, Greg" userId="S::greg.bem@lwtech.edu::107ee510-a5a9-4a3a-8524-6dc389cee6e9" providerId="AD" clId="Web-{7A63FD54-80A7-851E-B60B-6D601784DE8C}" dt="2022-08-23T20:26:24.471" v="215"/>
          <ac:spMkLst>
            <pc:docMk/>
            <pc:sldMk cId="4139658231" sldId="271"/>
            <ac:spMk id="2" creationId="{077EB874-93E1-7D4D-8BB9-3354F1581C23}"/>
          </ac:spMkLst>
        </pc:spChg>
        <pc:spChg chg="mod">
          <ac:chgData name="Bem, Greg" userId="S::greg.bem@lwtech.edu::107ee510-a5a9-4a3a-8524-6dc389cee6e9" providerId="AD" clId="Web-{7A63FD54-80A7-851E-B60B-6D601784DE8C}" dt="2022-08-23T20:30:37.364" v="286" actId="20577"/>
          <ac:spMkLst>
            <pc:docMk/>
            <pc:sldMk cId="4139658231" sldId="271"/>
            <ac:spMk id="3" creationId="{2520B19B-3FEE-D3FF-1E02-596965115EE9}"/>
          </ac:spMkLst>
        </pc:spChg>
        <pc:spChg chg="del">
          <ac:chgData name="Bem, Greg" userId="S::greg.bem@lwtech.edu::107ee510-a5a9-4a3a-8524-6dc389cee6e9" providerId="AD" clId="Web-{7A63FD54-80A7-851E-B60B-6D601784DE8C}" dt="2022-08-23T20:26:24.471" v="215"/>
          <ac:spMkLst>
            <pc:docMk/>
            <pc:sldMk cId="4139658231" sldId="271"/>
            <ac:spMk id="10" creationId="{87F16C5A-0D41-47A9-B0A2-9C2AD7A8CF32}"/>
          </ac:spMkLst>
        </pc:spChg>
        <pc:spChg chg="del">
          <ac:chgData name="Bem, Greg" userId="S::greg.bem@lwtech.edu::107ee510-a5a9-4a3a-8524-6dc389cee6e9" providerId="AD" clId="Web-{7A63FD54-80A7-851E-B60B-6D601784DE8C}" dt="2022-08-23T20:26:24.471" v="215"/>
          <ac:spMkLst>
            <pc:docMk/>
            <pc:sldMk cId="4139658231" sldId="271"/>
            <ac:spMk id="12" creationId="{6EA86598-DA2C-41D5-BC0C-E877F8818EEB}"/>
          </ac:spMkLst>
        </pc:spChg>
        <pc:spChg chg="del">
          <ac:chgData name="Bem, Greg" userId="S::greg.bem@lwtech.edu::107ee510-a5a9-4a3a-8524-6dc389cee6e9" providerId="AD" clId="Web-{7A63FD54-80A7-851E-B60B-6D601784DE8C}" dt="2022-08-23T20:26:24.471" v="215"/>
          <ac:spMkLst>
            <pc:docMk/>
            <pc:sldMk cId="4139658231" sldId="271"/>
            <ac:spMk id="14" creationId="{450D3AD2-FA80-415F-A9CE-54D884561CD7}"/>
          </ac:spMkLst>
        </pc:spChg>
        <pc:spChg chg="add">
          <ac:chgData name="Bem, Greg" userId="S::greg.bem@lwtech.edu::107ee510-a5a9-4a3a-8524-6dc389cee6e9" providerId="AD" clId="Web-{7A63FD54-80A7-851E-B60B-6D601784DE8C}" dt="2022-08-23T20:26:24.471" v="215"/>
          <ac:spMkLst>
            <pc:docMk/>
            <pc:sldMk cId="4139658231" sldId="271"/>
            <ac:spMk id="19" creationId="{CEB41C5C-0F34-4DDA-9D7C-5E717F35F60C}"/>
          </ac:spMkLst>
        </pc:spChg>
        <pc:picChg chg="mod">
          <ac:chgData name="Bem, Greg" userId="S::greg.bem@lwtech.edu::107ee510-a5a9-4a3a-8524-6dc389cee6e9" providerId="AD" clId="Web-{7A63FD54-80A7-851E-B60B-6D601784DE8C}" dt="2022-08-23T20:34:13.319" v="315"/>
          <ac:picMkLst>
            <pc:docMk/>
            <pc:sldMk cId="4139658231" sldId="271"/>
            <ac:picMk id="8" creationId="{0340A94F-4781-33CA-BFE6-C25402B29765}"/>
          </ac:picMkLst>
        </pc:picChg>
        <pc:cxnChg chg="add">
          <ac:chgData name="Bem, Greg" userId="S::greg.bem@lwtech.edu::107ee510-a5a9-4a3a-8524-6dc389cee6e9" providerId="AD" clId="Web-{7A63FD54-80A7-851E-B60B-6D601784DE8C}" dt="2022-08-23T20:26:24.471" v="215"/>
          <ac:cxnSpMkLst>
            <pc:docMk/>
            <pc:sldMk cId="4139658231" sldId="271"/>
            <ac:cxnSpMk id="21" creationId="{57E1E5E6-F385-4E9C-B201-BA5BDE5CAD52}"/>
          </ac:cxnSpMkLst>
        </pc:cxnChg>
      </pc:sldChg>
      <pc:sldChg chg="addSp modSp new mod setBg">
        <pc:chgData name="Bem, Greg" userId="S::greg.bem@lwtech.edu::107ee510-a5a9-4a3a-8524-6dc389cee6e9" providerId="AD" clId="Web-{7A63FD54-80A7-851E-B60B-6D601784DE8C}" dt="2022-08-23T20:35:06.304" v="320"/>
        <pc:sldMkLst>
          <pc:docMk/>
          <pc:sldMk cId="196592068" sldId="273"/>
        </pc:sldMkLst>
        <pc:spChg chg="mod">
          <ac:chgData name="Bem, Greg" userId="S::greg.bem@lwtech.edu::107ee510-a5a9-4a3a-8524-6dc389cee6e9" providerId="AD" clId="Web-{7A63FD54-80A7-851E-B60B-6D601784DE8C}" dt="2022-08-23T20:26:02.658" v="211"/>
          <ac:spMkLst>
            <pc:docMk/>
            <pc:sldMk cId="196592068" sldId="273"/>
            <ac:spMk id="2" creationId="{A162C2A8-BE29-0947-2004-779073317F98}"/>
          </ac:spMkLst>
        </pc:spChg>
        <pc:spChg chg="mod">
          <ac:chgData name="Bem, Greg" userId="S::greg.bem@lwtech.edu::107ee510-a5a9-4a3a-8524-6dc389cee6e9" providerId="AD" clId="Web-{7A63FD54-80A7-851E-B60B-6D601784DE8C}" dt="2022-08-23T20:32:53.412" v="309" actId="20577"/>
          <ac:spMkLst>
            <pc:docMk/>
            <pc:sldMk cId="196592068" sldId="273"/>
            <ac:spMk id="3" creationId="{A19E8735-62D1-9386-0D43-62BDD99A0112}"/>
          </ac:spMkLst>
        </pc:spChg>
        <pc:spChg chg="add">
          <ac:chgData name="Bem, Greg" userId="S::greg.bem@lwtech.edu::107ee510-a5a9-4a3a-8524-6dc389cee6e9" providerId="AD" clId="Web-{7A63FD54-80A7-851E-B60B-6D601784DE8C}" dt="2022-08-23T20:26:02.658" v="211"/>
          <ac:spMkLst>
            <pc:docMk/>
            <pc:sldMk cId="196592068" sldId="273"/>
            <ac:spMk id="9" creationId="{CEB41C5C-0F34-4DDA-9D7C-5E717F35F60C}"/>
          </ac:spMkLst>
        </pc:spChg>
        <pc:picChg chg="add mod">
          <ac:chgData name="Bem, Greg" userId="S::greg.bem@lwtech.edu::107ee510-a5a9-4a3a-8524-6dc389cee6e9" providerId="AD" clId="Web-{7A63FD54-80A7-851E-B60B-6D601784DE8C}" dt="2022-08-23T20:35:06.304" v="320"/>
          <ac:picMkLst>
            <pc:docMk/>
            <pc:sldMk cId="196592068" sldId="273"/>
            <ac:picMk id="4" creationId="{F3EBD9E7-72BC-5D0C-911D-C5E3E298DD57}"/>
          </ac:picMkLst>
        </pc:picChg>
        <pc:cxnChg chg="add">
          <ac:chgData name="Bem, Greg" userId="S::greg.bem@lwtech.edu::107ee510-a5a9-4a3a-8524-6dc389cee6e9" providerId="AD" clId="Web-{7A63FD54-80A7-851E-B60B-6D601784DE8C}" dt="2022-08-23T20:26:02.658" v="211"/>
          <ac:cxnSpMkLst>
            <pc:docMk/>
            <pc:sldMk cId="196592068" sldId="273"/>
            <ac:cxnSpMk id="11" creationId="{57E1E5E6-F385-4E9C-B201-BA5BDE5CAD52}"/>
          </ac:cxnSpMkLst>
        </pc:cxnChg>
      </pc:sldChg>
      <pc:sldChg chg="addSp delSp modSp mod setBg">
        <pc:chgData name="Bem, Greg" userId="S::greg.bem@lwtech.edu::107ee510-a5a9-4a3a-8524-6dc389cee6e9" providerId="AD" clId="Web-{7A63FD54-80A7-851E-B60B-6D601784DE8C}" dt="2022-08-23T20:34:57.225" v="319"/>
        <pc:sldMkLst>
          <pc:docMk/>
          <pc:sldMk cId="3798580241" sldId="274"/>
        </pc:sldMkLst>
        <pc:spChg chg="mod">
          <ac:chgData name="Bem, Greg" userId="S::greg.bem@lwtech.edu::107ee510-a5a9-4a3a-8524-6dc389cee6e9" providerId="AD" clId="Web-{7A63FD54-80A7-851E-B60B-6D601784DE8C}" dt="2022-08-23T20:27:24.706" v="217"/>
          <ac:spMkLst>
            <pc:docMk/>
            <pc:sldMk cId="3798580241" sldId="274"/>
            <ac:spMk id="2" creationId="{148A9930-57E9-4D94-A056-AAE29D0B383D}"/>
          </ac:spMkLst>
        </pc:spChg>
        <pc:spChg chg="del mod">
          <ac:chgData name="Bem, Greg" userId="S::greg.bem@lwtech.edu::107ee510-a5a9-4a3a-8524-6dc389cee6e9" providerId="AD" clId="Web-{7A63FD54-80A7-851E-B60B-6D601784DE8C}" dt="2022-08-23T20:27:24.706" v="217"/>
          <ac:spMkLst>
            <pc:docMk/>
            <pc:sldMk cId="3798580241" sldId="274"/>
            <ac:spMk id="3" creationId="{701F458D-F1DF-CE14-7361-CA825C5DB88B}"/>
          </ac:spMkLst>
        </pc:spChg>
        <pc:spChg chg="add">
          <ac:chgData name="Bem, Greg" userId="S::greg.bem@lwtech.edu::107ee510-a5a9-4a3a-8524-6dc389cee6e9" providerId="AD" clId="Web-{7A63FD54-80A7-851E-B60B-6D601784DE8C}" dt="2022-08-23T20:27:24.706" v="217"/>
          <ac:spMkLst>
            <pc:docMk/>
            <pc:sldMk cId="3798580241" sldId="274"/>
            <ac:spMk id="9" creationId="{87CC2527-562A-4F69-B487-4371E5B243E7}"/>
          </ac:spMkLst>
        </pc:spChg>
        <pc:picChg chg="add mod">
          <ac:chgData name="Bem, Greg" userId="S::greg.bem@lwtech.edu::107ee510-a5a9-4a3a-8524-6dc389cee6e9" providerId="AD" clId="Web-{7A63FD54-80A7-851E-B60B-6D601784DE8C}" dt="2022-08-23T20:34:57.225" v="319"/>
          <ac:picMkLst>
            <pc:docMk/>
            <pc:sldMk cId="3798580241" sldId="274"/>
            <ac:picMk id="5" creationId="{026B1329-262B-6D15-5437-ACB85AA0C5E3}"/>
          </ac:picMkLst>
        </pc:picChg>
        <pc:cxnChg chg="add">
          <ac:chgData name="Bem, Greg" userId="S::greg.bem@lwtech.edu::107ee510-a5a9-4a3a-8524-6dc389cee6e9" providerId="AD" clId="Web-{7A63FD54-80A7-851E-B60B-6D601784DE8C}" dt="2022-08-23T20:27:24.706" v="217"/>
          <ac:cxnSpMkLst>
            <pc:docMk/>
            <pc:sldMk cId="3798580241" sldId="274"/>
            <ac:cxnSpMk id="11" creationId="{BCDAEC91-5BCE-4B55-9CC0-43EF94CB734B}"/>
          </ac:cxnSpMkLst>
        </pc:cxnChg>
      </pc:sldChg>
      <pc:sldChg chg="addSp delSp modSp new mod setBg">
        <pc:chgData name="Bem, Greg" userId="S::greg.bem@lwtech.edu::107ee510-a5a9-4a3a-8524-6dc389cee6e9" providerId="AD" clId="Web-{7A63FD54-80A7-851E-B60B-6D601784DE8C}" dt="2022-08-23T20:52:58.688" v="506" actId="1076"/>
        <pc:sldMkLst>
          <pc:docMk/>
          <pc:sldMk cId="1235974589" sldId="275"/>
        </pc:sldMkLst>
        <pc:spChg chg="mod">
          <ac:chgData name="Bem, Greg" userId="S::greg.bem@lwtech.edu::107ee510-a5a9-4a3a-8524-6dc389cee6e9" providerId="AD" clId="Web-{7A63FD54-80A7-851E-B60B-6D601784DE8C}" dt="2022-08-23T20:50:46.093" v="474" actId="20577"/>
          <ac:spMkLst>
            <pc:docMk/>
            <pc:sldMk cId="1235974589" sldId="275"/>
            <ac:spMk id="2" creationId="{59630BE7-90C9-FBD8-7171-F16749F7CB60}"/>
          </ac:spMkLst>
        </pc:spChg>
        <pc:spChg chg="del">
          <ac:chgData name="Bem, Greg" userId="S::greg.bem@lwtech.edu::107ee510-a5a9-4a3a-8524-6dc389cee6e9" providerId="AD" clId="Web-{7A63FD54-80A7-851E-B60B-6D601784DE8C}" dt="2022-08-23T20:28:26.253" v="241"/>
          <ac:spMkLst>
            <pc:docMk/>
            <pc:sldMk cId="1235974589" sldId="275"/>
            <ac:spMk id="3" creationId="{43F3F351-2BAF-70E3-3849-8F2BCD01913F}"/>
          </ac:spMkLst>
        </pc:spChg>
        <pc:spChg chg="add mod">
          <ac:chgData name="Bem, Greg" userId="S::greg.bem@lwtech.edu::107ee510-a5a9-4a3a-8524-6dc389cee6e9" providerId="AD" clId="Web-{7A63FD54-80A7-851E-B60B-6D601784DE8C}" dt="2022-08-23T20:52:58.688" v="506" actId="1076"/>
          <ac:spMkLst>
            <pc:docMk/>
            <pc:sldMk cId="1235974589" sldId="275"/>
            <ac:spMk id="5" creationId="{2025031B-6053-5BDD-77FD-4E6C74771343}"/>
          </ac:spMkLst>
        </pc:spChg>
        <pc:picChg chg="add mod ord">
          <ac:chgData name="Bem, Greg" userId="S::greg.bem@lwtech.edu::107ee510-a5a9-4a3a-8524-6dc389cee6e9" providerId="AD" clId="Web-{7A63FD54-80A7-851E-B60B-6D601784DE8C}" dt="2022-08-23T20:50:52.218" v="476" actId="1076"/>
          <ac:picMkLst>
            <pc:docMk/>
            <pc:sldMk cId="1235974589" sldId="275"/>
            <ac:picMk id="4" creationId="{B09A4CD2-1EAA-84EC-D202-D129D5808270}"/>
          </ac:picMkLst>
        </pc:picChg>
      </pc:sldChg>
      <pc:sldChg chg="modSp mod setBg">
        <pc:chgData name="Bem, Greg" userId="S::greg.bem@lwtech.edu::107ee510-a5a9-4a3a-8524-6dc389cee6e9" providerId="AD" clId="Web-{7A63FD54-80A7-851E-B60B-6D601784DE8C}" dt="2022-08-23T20:52:43.391" v="498" actId="1076"/>
        <pc:sldMkLst>
          <pc:docMk/>
          <pc:sldMk cId="3119891820" sldId="276"/>
        </pc:sldMkLst>
        <pc:spChg chg="mod">
          <ac:chgData name="Bem, Greg" userId="S::greg.bem@lwtech.edu::107ee510-a5a9-4a3a-8524-6dc389cee6e9" providerId="AD" clId="Web-{7A63FD54-80A7-851E-B60B-6D601784DE8C}" dt="2022-08-23T20:50:59.078" v="477" actId="20577"/>
          <ac:spMkLst>
            <pc:docMk/>
            <pc:sldMk cId="3119891820" sldId="276"/>
            <ac:spMk id="2" creationId="{0AAF1153-703F-F5AF-57C7-6D25F1FA2EE6}"/>
          </ac:spMkLst>
        </pc:spChg>
        <pc:spChg chg="mod">
          <ac:chgData name="Bem, Greg" userId="S::greg.bem@lwtech.edu::107ee510-a5a9-4a3a-8524-6dc389cee6e9" providerId="AD" clId="Web-{7A63FD54-80A7-851E-B60B-6D601784DE8C}" dt="2022-08-23T20:32:34.505" v="307" actId="20577"/>
          <ac:spMkLst>
            <pc:docMk/>
            <pc:sldMk cId="3119891820" sldId="276"/>
            <ac:spMk id="3" creationId="{8438C3A7-C872-3BE6-0A90-6601C0C4CE62}"/>
          </ac:spMkLst>
        </pc:spChg>
        <pc:spChg chg="mod">
          <ac:chgData name="Bem, Greg" userId="S::greg.bem@lwtech.edu::107ee510-a5a9-4a3a-8524-6dc389cee6e9" providerId="AD" clId="Web-{7A63FD54-80A7-851E-B60B-6D601784DE8C}" dt="2022-08-23T20:52:43.391" v="498" actId="1076"/>
          <ac:spMkLst>
            <pc:docMk/>
            <pc:sldMk cId="3119891820" sldId="276"/>
            <ac:spMk id="6" creationId="{89615248-80A5-45D0-C468-CE63393502C7}"/>
          </ac:spMkLst>
        </pc:spChg>
        <pc:picChg chg="mod">
          <ac:chgData name="Bem, Greg" userId="S::greg.bem@lwtech.edu::107ee510-a5a9-4a3a-8524-6dc389cee6e9" providerId="AD" clId="Web-{7A63FD54-80A7-851E-B60B-6D601784DE8C}" dt="2022-08-23T20:36:33.789" v="325"/>
          <ac:picMkLst>
            <pc:docMk/>
            <pc:sldMk cId="3119891820" sldId="276"/>
            <ac:picMk id="5" creationId="{3B3574AA-1975-3F28-C950-3BA07C0CC0BA}"/>
          </ac:picMkLst>
        </pc:picChg>
      </pc:sldChg>
      <pc:sldChg chg="modSp mod setBg">
        <pc:chgData name="Bem, Greg" userId="S::greg.bem@lwtech.edu::107ee510-a5a9-4a3a-8524-6dc389cee6e9" providerId="AD" clId="Web-{7A63FD54-80A7-851E-B60B-6D601784DE8C}" dt="2022-08-23T20:51:25.734" v="483"/>
        <pc:sldMkLst>
          <pc:docMk/>
          <pc:sldMk cId="3630887143" sldId="277"/>
        </pc:sldMkLst>
        <pc:spChg chg="mod">
          <ac:chgData name="Bem, Greg" userId="S::greg.bem@lwtech.edu::107ee510-a5a9-4a3a-8524-6dc389cee6e9" providerId="AD" clId="Web-{7A63FD54-80A7-851E-B60B-6D601784DE8C}" dt="2022-08-23T20:51:21.359" v="482" actId="20577"/>
          <ac:spMkLst>
            <pc:docMk/>
            <pc:sldMk cId="3630887143" sldId="277"/>
            <ac:spMk id="2" creationId="{89524AB0-FB8F-136D-3650-9385A3AD6F9E}"/>
          </ac:spMkLst>
        </pc:spChg>
        <pc:spChg chg="mod">
          <ac:chgData name="Bem, Greg" userId="S::greg.bem@lwtech.edu::107ee510-a5a9-4a3a-8524-6dc389cee6e9" providerId="AD" clId="Web-{7A63FD54-80A7-851E-B60B-6D601784DE8C}" dt="2022-08-23T20:51:19.515" v="481" actId="20577"/>
          <ac:spMkLst>
            <pc:docMk/>
            <pc:sldMk cId="3630887143" sldId="277"/>
            <ac:spMk id="3" creationId="{0ECDC0D3-35C8-FD5D-2B4D-F7C968338AEA}"/>
          </ac:spMkLst>
        </pc:spChg>
        <pc:picChg chg="mod">
          <ac:chgData name="Bem, Greg" userId="S::greg.bem@lwtech.edu::107ee510-a5a9-4a3a-8524-6dc389cee6e9" providerId="AD" clId="Web-{7A63FD54-80A7-851E-B60B-6D601784DE8C}" dt="2022-08-23T20:49:59.280" v="472" actId="1076"/>
          <ac:picMkLst>
            <pc:docMk/>
            <pc:sldMk cId="3630887143" sldId="277"/>
            <ac:picMk id="4" creationId="{D6F99FB2-2FB3-64F8-0F8C-56A6B417EED0}"/>
          </ac:picMkLst>
        </pc:picChg>
      </pc:sldChg>
      <pc:sldChg chg="modSp mod setBg">
        <pc:chgData name="Bem, Greg" userId="S::greg.bem@lwtech.edu::107ee510-a5a9-4a3a-8524-6dc389cee6e9" providerId="AD" clId="Web-{7A63FD54-80A7-851E-B60B-6D601784DE8C}" dt="2022-08-23T20:52:31.781" v="494" actId="1076"/>
        <pc:sldMkLst>
          <pc:docMk/>
          <pc:sldMk cId="906809863" sldId="278"/>
        </pc:sldMkLst>
        <pc:spChg chg="mod">
          <ac:chgData name="Bem, Greg" userId="S::greg.bem@lwtech.edu::107ee510-a5a9-4a3a-8524-6dc389cee6e9" providerId="AD" clId="Web-{7A63FD54-80A7-851E-B60B-6D601784DE8C}" dt="2022-08-23T20:51:41.812" v="487" actId="20577"/>
          <ac:spMkLst>
            <pc:docMk/>
            <pc:sldMk cId="906809863" sldId="278"/>
            <ac:spMk id="2" creationId="{DF630913-B846-B32D-9A8B-5CDABA62C7A2}"/>
          </ac:spMkLst>
        </pc:spChg>
        <pc:spChg chg="mod">
          <ac:chgData name="Bem, Greg" userId="S::greg.bem@lwtech.edu::107ee510-a5a9-4a3a-8524-6dc389cee6e9" providerId="AD" clId="Web-{7A63FD54-80A7-851E-B60B-6D601784DE8C}" dt="2022-08-23T20:52:31.781" v="494" actId="1076"/>
          <ac:spMkLst>
            <pc:docMk/>
            <pc:sldMk cId="906809863" sldId="278"/>
            <ac:spMk id="5" creationId="{2CC2AD21-E953-52EF-B68A-451A066E6016}"/>
          </ac:spMkLst>
        </pc:spChg>
        <pc:picChg chg="mod">
          <ac:chgData name="Bem, Greg" userId="S::greg.bem@lwtech.edu::107ee510-a5a9-4a3a-8524-6dc389cee6e9" providerId="AD" clId="Web-{7A63FD54-80A7-851E-B60B-6D601784DE8C}" dt="2022-08-23T20:39:25.056" v="354"/>
          <ac:picMkLst>
            <pc:docMk/>
            <pc:sldMk cId="906809863" sldId="278"/>
            <ac:picMk id="4" creationId="{5FC72956-41CF-C227-25C2-1EC7A32482B8}"/>
          </ac:picMkLst>
        </pc:picChg>
      </pc:sldChg>
      <pc:sldChg chg="modSp mod setBg">
        <pc:chgData name="Bem, Greg" userId="S::greg.bem@lwtech.edu::107ee510-a5a9-4a3a-8524-6dc389cee6e9" providerId="AD" clId="Web-{7A63FD54-80A7-851E-B60B-6D601784DE8C}" dt="2022-08-23T20:53:16.547" v="509" actId="1076"/>
        <pc:sldMkLst>
          <pc:docMk/>
          <pc:sldMk cId="1680260633" sldId="279"/>
        </pc:sldMkLst>
        <pc:spChg chg="mod">
          <ac:chgData name="Bem, Greg" userId="S::greg.bem@lwtech.edu::107ee510-a5a9-4a3a-8524-6dc389cee6e9" providerId="AD" clId="Web-{7A63FD54-80A7-851E-B60B-6D601784DE8C}" dt="2022-08-23T20:51:43.890" v="488" actId="20577"/>
          <ac:spMkLst>
            <pc:docMk/>
            <pc:sldMk cId="1680260633" sldId="279"/>
            <ac:spMk id="2" creationId="{F970F6EE-0FFB-B831-E093-584E20BDC271}"/>
          </ac:spMkLst>
        </pc:spChg>
        <pc:spChg chg="mod">
          <ac:chgData name="Bem, Greg" userId="S::greg.bem@lwtech.edu::107ee510-a5a9-4a3a-8524-6dc389cee6e9" providerId="AD" clId="Web-{7A63FD54-80A7-851E-B60B-6D601784DE8C}" dt="2022-08-23T20:53:16.547" v="509" actId="1076"/>
          <ac:spMkLst>
            <pc:docMk/>
            <pc:sldMk cId="1680260633" sldId="279"/>
            <ac:spMk id="8" creationId="{C3FD5F4C-1796-4AFB-BFE5-136F78D7F309}"/>
          </ac:spMkLst>
        </pc:spChg>
        <pc:picChg chg="mod">
          <ac:chgData name="Bem, Greg" userId="S::greg.bem@lwtech.edu::107ee510-a5a9-4a3a-8524-6dc389cee6e9" providerId="AD" clId="Web-{7A63FD54-80A7-851E-B60B-6D601784DE8C}" dt="2022-08-23T20:42:21.479" v="368" actId="1076"/>
          <ac:picMkLst>
            <pc:docMk/>
            <pc:sldMk cId="1680260633" sldId="279"/>
            <ac:picMk id="7" creationId="{F439E8B7-EE83-83EC-A6AE-BA41DDDBFCE1}"/>
          </ac:picMkLst>
        </pc:picChg>
      </pc:sldChg>
      <pc:sldChg chg="modSp mod setBg">
        <pc:chgData name="Bem, Greg" userId="S::greg.bem@lwtech.edu::107ee510-a5a9-4a3a-8524-6dc389cee6e9" providerId="AD" clId="Web-{7A63FD54-80A7-851E-B60B-6D601784DE8C}" dt="2022-08-23T20:58:09.253" v="556" actId="1076"/>
        <pc:sldMkLst>
          <pc:docMk/>
          <pc:sldMk cId="555092662" sldId="280"/>
        </pc:sldMkLst>
        <pc:spChg chg="mod">
          <ac:chgData name="Bem, Greg" userId="S::greg.bem@lwtech.edu::107ee510-a5a9-4a3a-8524-6dc389cee6e9" providerId="AD" clId="Web-{7A63FD54-80A7-851E-B60B-6D601784DE8C}" dt="2022-08-23T20:51:46.140" v="489" actId="20577"/>
          <ac:spMkLst>
            <pc:docMk/>
            <pc:sldMk cId="555092662" sldId="280"/>
            <ac:spMk id="2" creationId="{4BABE96A-4E2F-2D5E-EA7C-F3A0EB636F30}"/>
          </ac:spMkLst>
        </pc:spChg>
        <pc:spChg chg="mod">
          <ac:chgData name="Bem, Greg" userId="S::greg.bem@lwtech.edu::107ee510-a5a9-4a3a-8524-6dc389cee6e9" providerId="AD" clId="Web-{7A63FD54-80A7-851E-B60B-6D601784DE8C}" dt="2022-08-23T20:58:04.659" v="555" actId="1076"/>
          <ac:spMkLst>
            <pc:docMk/>
            <pc:sldMk cId="555092662" sldId="280"/>
            <ac:spMk id="5" creationId="{69A79FE3-721F-D8DA-03D5-E560CEB19E2E}"/>
          </ac:spMkLst>
        </pc:spChg>
        <pc:picChg chg="mod">
          <ac:chgData name="Bem, Greg" userId="S::greg.bem@lwtech.edu::107ee510-a5a9-4a3a-8524-6dc389cee6e9" providerId="AD" clId="Web-{7A63FD54-80A7-851E-B60B-6D601784DE8C}" dt="2022-08-23T20:58:09.253" v="556" actId="1076"/>
          <ac:picMkLst>
            <pc:docMk/>
            <pc:sldMk cId="555092662" sldId="280"/>
            <ac:picMk id="4" creationId="{09A0D64F-B9C9-1EFF-D70C-88B8CBB8B67D}"/>
          </ac:picMkLst>
        </pc:picChg>
      </pc:sldChg>
      <pc:sldChg chg="addSp delSp modSp new mod setBg">
        <pc:chgData name="Bem, Greg" userId="S::greg.bem@lwtech.edu::107ee510-a5a9-4a3a-8524-6dc389cee6e9" providerId="AD" clId="Web-{7A63FD54-80A7-851E-B60B-6D601784DE8C}" dt="2022-08-23T20:48:32.483" v="451"/>
        <pc:sldMkLst>
          <pc:docMk/>
          <pc:sldMk cId="3957920886" sldId="281"/>
        </pc:sldMkLst>
        <pc:spChg chg="mod">
          <ac:chgData name="Bem, Greg" userId="S::greg.bem@lwtech.edu::107ee510-a5a9-4a3a-8524-6dc389cee6e9" providerId="AD" clId="Web-{7A63FD54-80A7-851E-B60B-6D601784DE8C}" dt="2022-08-23T20:48:32.483" v="451"/>
          <ac:spMkLst>
            <pc:docMk/>
            <pc:sldMk cId="3957920886" sldId="281"/>
            <ac:spMk id="2" creationId="{CAFE2D00-8B25-DD62-7BEC-D983AEB67231}"/>
          </ac:spMkLst>
        </pc:spChg>
        <pc:spChg chg="del">
          <ac:chgData name="Bem, Greg" userId="S::greg.bem@lwtech.edu::107ee510-a5a9-4a3a-8524-6dc389cee6e9" providerId="AD" clId="Web-{7A63FD54-80A7-851E-B60B-6D601784DE8C}" dt="2022-08-23T20:45:58.044" v="398"/>
          <ac:spMkLst>
            <pc:docMk/>
            <pc:sldMk cId="3957920886" sldId="281"/>
            <ac:spMk id="3" creationId="{00B785FA-8CE4-D655-6F18-060CD1E0E743}"/>
          </ac:spMkLst>
        </pc:spChg>
        <pc:spChg chg="add">
          <ac:chgData name="Bem, Greg" userId="S::greg.bem@lwtech.edu::107ee510-a5a9-4a3a-8524-6dc389cee6e9" providerId="AD" clId="Web-{7A63FD54-80A7-851E-B60B-6D601784DE8C}" dt="2022-08-23T20:48:32.483" v="451"/>
          <ac:spMkLst>
            <pc:docMk/>
            <pc:sldMk cId="3957920886" sldId="281"/>
            <ac:spMk id="9" creationId="{823AC064-BC96-4F32-8AE1-B2FD38754823}"/>
          </ac:spMkLst>
        </pc:spChg>
        <pc:picChg chg="add mod ord">
          <ac:chgData name="Bem, Greg" userId="S::greg.bem@lwtech.edu::107ee510-a5a9-4a3a-8524-6dc389cee6e9" providerId="AD" clId="Web-{7A63FD54-80A7-851E-B60B-6D601784DE8C}" dt="2022-08-23T20:48:32.483" v="451"/>
          <ac:picMkLst>
            <pc:docMk/>
            <pc:sldMk cId="3957920886" sldId="281"/>
            <ac:picMk id="4" creationId="{745EEEFA-A03D-667E-7851-186E5B0007FD}"/>
          </ac:picMkLst>
        </pc:picChg>
        <pc:cxnChg chg="add">
          <ac:chgData name="Bem, Greg" userId="S::greg.bem@lwtech.edu::107ee510-a5a9-4a3a-8524-6dc389cee6e9" providerId="AD" clId="Web-{7A63FD54-80A7-851E-B60B-6D601784DE8C}" dt="2022-08-23T20:48:32.483" v="451"/>
          <ac:cxnSpMkLst>
            <pc:docMk/>
            <pc:sldMk cId="3957920886" sldId="281"/>
            <ac:cxnSpMk id="11" creationId="{7E7C77BC-7138-40B1-A15B-20F57A494629}"/>
          </ac:cxnSpMkLst>
        </pc:cxnChg>
      </pc:sldChg>
      <pc:sldChg chg="addSp delSp modSp add replId">
        <pc:chgData name="Bem, Greg" userId="S::greg.bem@lwtech.edu::107ee510-a5a9-4a3a-8524-6dc389cee6e9" providerId="AD" clId="Web-{7A63FD54-80A7-851E-B60B-6D601784DE8C}" dt="2022-08-23T20:56:32.159" v="525" actId="1076"/>
        <pc:sldMkLst>
          <pc:docMk/>
          <pc:sldMk cId="199627711" sldId="282"/>
        </pc:sldMkLst>
        <pc:spChg chg="mod">
          <ac:chgData name="Bem, Greg" userId="S::greg.bem@lwtech.edu::107ee510-a5a9-4a3a-8524-6dc389cee6e9" providerId="AD" clId="Web-{7A63FD54-80A7-851E-B60B-6D601784DE8C}" dt="2022-08-23T20:56:10.893" v="512" actId="20577"/>
          <ac:spMkLst>
            <pc:docMk/>
            <pc:sldMk cId="199627711" sldId="282"/>
            <ac:spMk id="2" creationId="{624E31DA-BF5B-933E-693F-65D8641499D8}"/>
          </ac:spMkLst>
        </pc:spChg>
        <pc:spChg chg="mod">
          <ac:chgData name="Bem, Greg" userId="S::greg.bem@lwtech.edu::107ee510-a5a9-4a3a-8524-6dc389cee6e9" providerId="AD" clId="Web-{7A63FD54-80A7-851E-B60B-6D601784DE8C}" dt="2022-08-23T20:56:19.252" v="518" actId="20577"/>
          <ac:spMkLst>
            <pc:docMk/>
            <pc:sldMk cId="199627711" sldId="282"/>
            <ac:spMk id="3" creationId="{549DD4E1-B24F-07F1-EEEF-BE48E3A5917A}"/>
          </ac:spMkLst>
        </pc:spChg>
        <pc:spChg chg="add mod">
          <ac:chgData name="Bem, Greg" userId="S::greg.bem@lwtech.edu::107ee510-a5a9-4a3a-8524-6dc389cee6e9" providerId="AD" clId="Web-{7A63FD54-80A7-851E-B60B-6D601784DE8C}" dt="2022-08-23T20:56:32.159" v="525" actId="1076"/>
          <ac:spMkLst>
            <pc:docMk/>
            <pc:sldMk cId="199627711" sldId="282"/>
            <ac:spMk id="8" creationId="{44446055-2B4E-98B0-AFE2-5CC6D5679CE6}"/>
          </ac:spMkLst>
        </pc:spChg>
        <pc:picChg chg="del mod">
          <ac:chgData name="Bem, Greg" userId="S::greg.bem@lwtech.edu::107ee510-a5a9-4a3a-8524-6dc389cee6e9" providerId="AD" clId="Web-{7A63FD54-80A7-851E-B60B-6D601784DE8C}" dt="2022-08-23T20:56:29.065" v="521"/>
          <ac:picMkLst>
            <pc:docMk/>
            <pc:sldMk cId="199627711" sldId="282"/>
            <ac:picMk id="5" creationId="{326E81B0-18A9-AD0E-2D2C-B16987DF30F7}"/>
          </ac:picMkLst>
        </pc:picChg>
        <pc:picChg chg="add mod">
          <ac:chgData name="Bem, Greg" userId="S::greg.bem@lwtech.edu::107ee510-a5a9-4a3a-8524-6dc389cee6e9" providerId="AD" clId="Web-{7A63FD54-80A7-851E-B60B-6D601784DE8C}" dt="2022-08-23T20:56:32.143" v="524" actId="1076"/>
          <ac:picMkLst>
            <pc:docMk/>
            <pc:sldMk cId="199627711" sldId="282"/>
            <ac:picMk id="6" creationId="{FD85E688-FC6F-D8DA-B861-92A093938A2A}"/>
          </ac:picMkLst>
        </pc:picChg>
      </pc:sldChg>
      <pc:sldChg chg="addSp delSp modSp add replId">
        <pc:chgData name="Bem, Greg" userId="S::greg.bem@lwtech.edu::107ee510-a5a9-4a3a-8524-6dc389cee6e9" providerId="AD" clId="Web-{7A63FD54-80A7-851E-B60B-6D601784DE8C}" dt="2022-08-23T20:57:04.784" v="538" actId="1076"/>
        <pc:sldMkLst>
          <pc:docMk/>
          <pc:sldMk cId="129146920" sldId="283"/>
        </pc:sldMkLst>
        <pc:spChg chg="mod">
          <ac:chgData name="Bem, Greg" userId="S::greg.bem@lwtech.edu::107ee510-a5a9-4a3a-8524-6dc389cee6e9" providerId="AD" clId="Web-{7A63FD54-80A7-851E-B60B-6D601784DE8C}" dt="2022-08-23T20:56:50.940" v="532" actId="20577"/>
          <ac:spMkLst>
            <pc:docMk/>
            <pc:sldMk cId="129146920" sldId="283"/>
            <ac:spMk id="2" creationId="{624E31DA-BF5B-933E-693F-65D8641499D8}"/>
          </ac:spMkLst>
        </pc:spChg>
        <pc:spChg chg="mod">
          <ac:chgData name="Bem, Greg" userId="S::greg.bem@lwtech.edu::107ee510-a5a9-4a3a-8524-6dc389cee6e9" providerId="AD" clId="Web-{7A63FD54-80A7-851E-B60B-6D601784DE8C}" dt="2022-08-23T20:56:45.862" v="530" actId="20577"/>
          <ac:spMkLst>
            <pc:docMk/>
            <pc:sldMk cId="129146920" sldId="283"/>
            <ac:spMk id="3" creationId="{549DD4E1-B24F-07F1-EEEF-BE48E3A5917A}"/>
          </ac:spMkLst>
        </pc:spChg>
        <pc:spChg chg="del">
          <ac:chgData name="Bem, Greg" userId="S::greg.bem@lwtech.edu::107ee510-a5a9-4a3a-8524-6dc389cee6e9" providerId="AD" clId="Web-{7A63FD54-80A7-851E-B60B-6D601784DE8C}" dt="2022-08-23T20:56:56.659" v="533"/>
          <ac:spMkLst>
            <pc:docMk/>
            <pc:sldMk cId="129146920" sldId="283"/>
            <ac:spMk id="8" creationId="{44446055-2B4E-98B0-AFE2-5CC6D5679CE6}"/>
          </ac:spMkLst>
        </pc:spChg>
        <pc:spChg chg="add mod">
          <ac:chgData name="Bem, Greg" userId="S::greg.bem@lwtech.edu::107ee510-a5a9-4a3a-8524-6dc389cee6e9" providerId="AD" clId="Web-{7A63FD54-80A7-851E-B60B-6D601784DE8C}" dt="2022-08-23T20:57:04.784" v="538" actId="1076"/>
          <ac:spMkLst>
            <pc:docMk/>
            <pc:sldMk cId="129146920" sldId="283"/>
            <ac:spMk id="9" creationId="{300687B1-9DBF-40A1-6843-A1A32005F6CC}"/>
          </ac:spMkLst>
        </pc:spChg>
        <pc:picChg chg="add mod">
          <ac:chgData name="Bem, Greg" userId="S::greg.bem@lwtech.edu::107ee510-a5a9-4a3a-8524-6dc389cee6e9" providerId="AD" clId="Web-{7A63FD54-80A7-851E-B60B-6D601784DE8C}" dt="2022-08-23T20:57:04.753" v="537" actId="1076"/>
          <ac:picMkLst>
            <pc:docMk/>
            <pc:sldMk cId="129146920" sldId="283"/>
            <ac:picMk id="5" creationId="{BF403622-0011-1B09-81DE-D6268D1FD88D}"/>
          </ac:picMkLst>
        </pc:picChg>
        <pc:picChg chg="del">
          <ac:chgData name="Bem, Greg" userId="S::greg.bem@lwtech.edu::107ee510-a5a9-4a3a-8524-6dc389cee6e9" providerId="AD" clId="Web-{7A63FD54-80A7-851E-B60B-6D601784DE8C}" dt="2022-08-23T20:56:56.659" v="534"/>
          <ac:picMkLst>
            <pc:docMk/>
            <pc:sldMk cId="129146920" sldId="283"/>
            <ac:picMk id="6" creationId="{FD85E688-FC6F-D8DA-B861-92A093938A2A}"/>
          </ac:picMkLst>
        </pc:picChg>
      </pc:sldChg>
      <pc:sldChg chg="addSp delSp modSp mod setBg">
        <pc:chgData name="Bem, Greg" userId="S::greg.bem@lwtech.edu::107ee510-a5a9-4a3a-8524-6dc389cee6e9" providerId="AD" clId="Web-{7A63FD54-80A7-851E-B60B-6D601784DE8C}" dt="2022-08-23T21:01:31.817" v="582"/>
        <pc:sldMkLst>
          <pc:docMk/>
          <pc:sldMk cId="2420956962" sldId="284"/>
        </pc:sldMkLst>
        <pc:spChg chg="mod">
          <ac:chgData name="Bem, Greg" userId="S::greg.bem@lwtech.edu::107ee510-a5a9-4a3a-8524-6dc389cee6e9" providerId="AD" clId="Web-{7A63FD54-80A7-851E-B60B-6D601784DE8C}" dt="2022-08-23T20:59:16.988" v="569" actId="20577"/>
          <ac:spMkLst>
            <pc:docMk/>
            <pc:sldMk cId="2420956962" sldId="284"/>
            <ac:spMk id="2" creationId="{FE71CE14-6BC9-794E-8762-4FC861617506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9" creationId="{D31D32AF-7433-9A4A-B157-6C650FBC5983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10" creationId="{E398A06A-32D5-7E4D-AB9A-EF4A345AC344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11" creationId="{306980F2-A7D1-5742-A91B-FE976B5F34FD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16" creationId="{2BAB2AA0-734C-A041-B452-4D2F9A35EADF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17" creationId="{4DB7839E-6917-EE4A-80C6-41A983E1AC4C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18" creationId="{96741D91-1B76-914B-B36F-77D2E1A8CD18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19" creationId="{9216482D-AF16-1B48-885C-95A6F9E24229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0" creationId="{1316DD52-6453-A14F-A9F3-C3863BC1A10F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2" creationId="{A1450714-8E43-474E-B440-8AFFE0435F0B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4" creationId="{EFF67785-4AF5-4249-9A31-9D0A27536E94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5" creationId="{2A91E531-2048-EF4B-B393-0B49911A9E12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6" creationId="{B0626BAD-2001-E74B-8491-3DC6ED5D9DC8}"/>
          </ac:spMkLst>
        </pc:spChg>
        <pc:spChg chg="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7" creationId="{F58DD4A8-E0DA-7646-8268-7D36AFE44532}"/>
          </ac:spMkLst>
        </pc:spChg>
        <pc:spChg chg="mod topLvl">
          <ac:chgData name="Bem, Greg" userId="S::greg.bem@lwtech.edu::107ee510-a5a9-4a3a-8524-6dc389cee6e9" providerId="AD" clId="Web-{7A63FD54-80A7-851E-B60B-6D601784DE8C}" dt="2022-08-23T21:00:02.176" v="575"/>
          <ac:spMkLst>
            <pc:docMk/>
            <pc:sldMk cId="2420956962" sldId="284"/>
            <ac:spMk id="28" creationId="{6FF1F7EC-6678-F946-9D8F-38FF7B3FC25D}"/>
          </ac:spMkLst>
        </pc:spChg>
        <pc:spChg chg="mod">
          <ac:chgData name="Bem, Greg" userId="S::greg.bem@lwtech.edu::107ee510-a5a9-4a3a-8524-6dc389cee6e9" providerId="AD" clId="Web-{7A63FD54-80A7-851E-B60B-6D601784DE8C}" dt="2022-08-23T20:59:34.707" v="570" actId="1076"/>
          <ac:spMkLst>
            <pc:docMk/>
            <pc:sldMk cId="2420956962" sldId="284"/>
            <ac:spMk id="29" creationId="{B57753D0-C74D-344E-8C72-E15D0212655D}"/>
          </ac:spMkLst>
        </pc:spChg>
        <pc:grpChg chg="del mod">
          <ac:chgData name="Bem, Greg" userId="S::greg.bem@lwtech.edu::107ee510-a5a9-4a3a-8524-6dc389cee6e9" providerId="AD" clId="Web-{7A63FD54-80A7-851E-B60B-6D601784DE8C}" dt="2022-08-23T21:00:02.176" v="575"/>
          <ac:grpSpMkLst>
            <pc:docMk/>
            <pc:sldMk cId="2420956962" sldId="284"/>
            <ac:grpSpMk id="3" creationId="{E95FC5CB-F237-0A4E-A716-C2E0529478A2}"/>
          </ac:grpSpMkLst>
        </pc:grpChg>
        <pc:grpChg chg="add">
          <ac:chgData name="Bem, Greg" userId="S::greg.bem@lwtech.edu::107ee510-a5a9-4a3a-8524-6dc389cee6e9" providerId="AD" clId="Web-{7A63FD54-80A7-851E-B60B-6D601784DE8C}" dt="2022-08-23T21:01:31.817" v="582"/>
          <ac:grpSpMkLst>
            <pc:docMk/>
            <pc:sldMk cId="2420956962" sldId="284"/>
            <ac:grpSpMk id="4" creationId="{21BFE287-5B4A-9F00-4750-2EA422AC725A}"/>
          </ac:grpSpMkLst>
        </pc:grpChg>
        <pc:picChg chg="mod topLvl">
          <ac:chgData name="Bem, Greg" userId="S::greg.bem@lwtech.edu::107ee510-a5a9-4a3a-8524-6dc389cee6e9" providerId="AD" clId="Web-{7A63FD54-80A7-851E-B60B-6D601784DE8C}" dt="2022-08-23T21:00:23.989" v="577"/>
          <ac:picMkLst>
            <pc:docMk/>
            <pc:sldMk cId="2420956962" sldId="284"/>
            <ac:picMk id="6" creationId="{6D044403-804B-9944-8A2C-40754E840571}"/>
          </ac:picMkLst>
        </pc:picChg>
        <pc:picChg chg="mod topLvl">
          <ac:chgData name="Bem, Greg" userId="S::greg.bem@lwtech.edu::107ee510-a5a9-4a3a-8524-6dc389cee6e9" providerId="AD" clId="Web-{7A63FD54-80A7-851E-B60B-6D601784DE8C}" dt="2022-08-23T21:00:13.082" v="576"/>
          <ac:picMkLst>
            <pc:docMk/>
            <pc:sldMk cId="2420956962" sldId="284"/>
            <ac:picMk id="2050" creationId="{92C60E15-3EB4-1D4F-9003-86BDA752182B}"/>
          </ac:picMkLst>
        </pc:picChg>
        <pc:picChg chg="mod topLvl">
          <ac:chgData name="Bem, Greg" userId="S::greg.bem@lwtech.edu::107ee510-a5a9-4a3a-8524-6dc389cee6e9" providerId="AD" clId="Web-{7A63FD54-80A7-851E-B60B-6D601784DE8C}" dt="2022-08-23T21:00:36.848" v="578"/>
          <ac:picMkLst>
            <pc:docMk/>
            <pc:sldMk cId="2420956962" sldId="284"/>
            <ac:picMk id="2054" creationId="{548376B8-4211-E342-86E6-75EB95F415C7}"/>
          </ac:picMkLst>
        </pc:picChg>
        <pc:picChg chg="mod topLvl">
          <ac:chgData name="Bem, Greg" userId="S::greg.bem@lwtech.edu::107ee510-a5a9-4a3a-8524-6dc389cee6e9" providerId="AD" clId="Web-{7A63FD54-80A7-851E-B60B-6D601784DE8C}" dt="2022-08-23T21:00:46.208" v="579"/>
          <ac:picMkLst>
            <pc:docMk/>
            <pc:sldMk cId="2420956962" sldId="284"/>
            <ac:picMk id="2056" creationId="{B89EF487-487B-8E4C-97BB-FBFAB2B667CD}"/>
          </ac:picMkLst>
        </pc:picChg>
        <pc:picChg chg="mod topLvl">
          <ac:chgData name="Bem, Greg" userId="S::greg.bem@lwtech.edu::107ee510-a5a9-4a3a-8524-6dc389cee6e9" providerId="AD" clId="Web-{7A63FD54-80A7-851E-B60B-6D601784DE8C}" dt="2022-08-23T21:01:14.989" v="581"/>
          <ac:picMkLst>
            <pc:docMk/>
            <pc:sldMk cId="2420956962" sldId="284"/>
            <ac:picMk id="2058" creationId="{4DD40B10-8EAA-FA4F-9BEC-23A4CAA10D7D}"/>
          </ac:picMkLst>
        </pc:picChg>
        <pc:picChg chg="mod topLvl">
          <ac:chgData name="Bem, Greg" userId="S::greg.bem@lwtech.edu::107ee510-a5a9-4a3a-8524-6dc389cee6e9" providerId="AD" clId="Web-{7A63FD54-80A7-851E-B60B-6D601784DE8C}" dt="2022-08-23T21:01:06.114" v="580"/>
          <ac:picMkLst>
            <pc:docMk/>
            <pc:sldMk cId="2420956962" sldId="284"/>
            <ac:picMk id="2060" creationId="{BC659117-2DEF-CB4E-8E23-98DC4579F493}"/>
          </ac:picMkLst>
        </pc:picChg>
      </pc:sldChg>
      <pc:sldChg chg="modSp mod setBg">
        <pc:chgData name="Bem, Greg" userId="S::greg.bem@lwtech.edu::107ee510-a5a9-4a3a-8524-6dc389cee6e9" providerId="AD" clId="Web-{7A63FD54-80A7-851E-B60B-6D601784DE8C}" dt="2022-08-23T21:03:19.787" v="589" actId="20577"/>
        <pc:sldMkLst>
          <pc:docMk/>
          <pc:sldMk cId="2455289722" sldId="285"/>
        </pc:sldMkLst>
        <pc:spChg chg="mod">
          <ac:chgData name="Bem, Greg" userId="S::greg.bem@lwtech.edu::107ee510-a5a9-4a3a-8524-6dc389cee6e9" providerId="AD" clId="Web-{7A63FD54-80A7-851E-B60B-6D601784DE8C}" dt="2022-08-23T21:03:19.787" v="589" actId="20577"/>
          <ac:spMkLst>
            <pc:docMk/>
            <pc:sldMk cId="2455289722" sldId="285"/>
            <ac:spMk id="2" creationId="{49B0EFDD-22DF-C55C-9CFE-BDDEB081A402}"/>
          </ac:spMkLst>
        </pc:spChg>
      </pc:sldChg>
      <pc:sldChg chg="modSp mod setBg">
        <pc:chgData name="Bem, Greg" userId="S::greg.bem@lwtech.edu::107ee510-a5a9-4a3a-8524-6dc389cee6e9" providerId="AD" clId="Web-{7A63FD54-80A7-851E-B60B-6D601784DE8C}" dt="2022-08-23T21:03:13.521" v="587" actId="20577"/>
        <pc:sldMkLst>
          <pc:docMk/>
          <pc:sldMk cId="1833017435" sldId="286"/>
        </pc:sldMkLst>
        <pc:spChg chg="mod">
          <ac:chgData name="Bem, Greg" userId="S::greg.bem@lwtech.edu::107ee510-a5a9-4a3a-8524-6dc389cee6e9" providerId="AD" clId="Web-{7A63FD54-80A7-851E-B60B-6D601784DE8C}" dt="2022-08-23T21:03:13.521" v="587" actId="20577"/>
          <ac:spMkLst>
            <pc:docMk/>
            <pc:sldMk cId="1833017435" sldId="286"/>
            <ac:spMk id="2" creationId="{9A49205E-45D7-11C2-B75C-1248170B9321}"/>
          </ac:spMkLst>
        </pc:spChg>
      </pc:sldChg>
      <pc:sldChg chg="modSp mod setBg">
        <pc:chgData name="Bem, Greg" userId="S::greg.bem@lwtech.edu::107ee510-a5a9-4a3a-8524-6dc389cee6e9" providerId="AD" clId="Web-{7A63FD54-80A7-851E-B60B-6D601784DE8C}" dt="2022-08-23T21:03:17.521" v="588" actId="20577"/>
        <pc:sldMkLst>
          <pc:docMk/>
          <pc:sldMk cId="1592573421" sldId="287"/>
        </pc:sldMkLst>
        <pc:spChg chg="mod">
          <ac:chgData name="Bem, Greg" userId="S::greg.bem@lwtech.edu::107ee510-a5a9-4a3a-8524-6dc389cee6e9" providerId="AD" clId="Web-{7A63FD54-80A7-851E-B60B-6D601784DE8C}" dt="2022-08-23T21:03:17.521" v="588" actId="20577"/>
          <ac:spMkLst>
            <pc:docMk/>
            <pc:sldMk cId="1592573421" sldId="287"/>
            <ac:spMk id="2" creationId="{E11850D7-C451-36C4-3A86-FCD9ACA894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4E8DB-702D-1049-B7A7-9C11224884D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EBA1-F77D-6145-B054-C9F84CE4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1EBA1-F77D-6145-B054-C9F84CE4F9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9E6A-5584-A89B-BFA4-7EA3B9344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A9F5C-4D40-B3F8-F38E-A185C5E1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0A72-1D82-DEEA-019C-EA9EE842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61F4-4922-033E-3B1C-8C34B3B3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EC41-6007-FD1F-B3FE-03FD2F25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E3D8-B601-3D9C-A485-B6BE666A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57F-442C-1BA7-7EC3-A259E1EF0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1C3FA-107E-08F6-3698-A8E0C1F3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21283-5BD3-2708-12D2-96C95334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E52B7-6E56-42D0-2C39-69DB9DFD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1A305-4215-D2D5-B3FF-42022BDE0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4830E-DFEB-2AD7-D2C3-FB7272F30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FF9F-A3F3-B6BD-284F-313D0E85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5368-6B3B-ABE6-9646-B09B8192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AD5-2197-01CF-A503-AA6AAB17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3756-C135-D0FE-8ABF-AF53A683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0341-5309-BA98-D82A-9935F961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8E3E-9082-01CC-BEBB-DDF77416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2C9AA-F922-DAEB-098A-EE145871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39575-0ED1-3B57-B224-D4ECC333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F761-DA62-D2E5-D5AE-26EAC189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45747-CBD6-E744-5C03-C7C0D3FBE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E10E-D721-E327-F88C-C372EEE4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0E3A-5975-E485-C098-167A70D7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9E54D-2AE8-05AD-3F43-F1C2077F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D9A5-0271-2D4F-2EB6-EB9D1E6B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3C7C-EF86-C105-614C-84BA79762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B5E18-653C-47A4-3114-89A556D1E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3D52E-3CF3-9971-AC34-1BAD1C5B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68C66-903F-0384-AA70-E9E3308F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DC687-B872-B466-A0D3-3CEC1A53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E40D-B011-FCC2-513D-1A58A2E5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74A23-7AED-8B1A-D5DA-4314B2284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57127-2AC1-8D9E-6B8A-4F4BCB40F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4AF72-9DB9-41C3-55BF-18CC0AFD5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5496F-7467-7BBD-D2BC-3FB16B990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2B294-6F22-456F-2B4B-BB8E3E0C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C71A5-9B9D-A55D-700C-1BEC1F2F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F1A59-31D7-21AE-2984-95457450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A6F3-05F2-992D-75B3-9CEE36F9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6305E-E994-7529-5E0A-35C26611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8CFFE-9BE2-3545-5796-783C8269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75998-1545-AF8D-BDFA-3A5E78F7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44B94-5BBD-573B-33F5-0DA4A1D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A0437-D962-2088-8418-2E3589E2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513B3-7973-2BB3-7AC8-84AE79B4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7DB-FCAC-A24A-3270-B7146EC3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A7D7-7D2E-2796-ECB2-BE0AA1048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8002-B8F8-0A86-DEA9-990C6B48C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CFDFE-8B61-257B-4002-E1DACAC4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4856C-EFF9-3910-9662-44AD333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3C14-ED86-0C9E-0159-757A7C38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CAB2-8F5F-6908-03F2-3D24953B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0B5EF-F0C0-E1F9-9B46-0D4FC5464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51E52-568D-C38A-0368-B3CE8B06B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393B9-40A7-19A3-D314-43188EB0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B7BE6-8567-098E-5BA1-A2656BEA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47B0A-5FF9-C5AD-3932-C552286D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D5E7-717D-29AB-A117-B4E81DDB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6CB5A-E380-E317-13B0-5B905CF0A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FBB90-17C9-E84F-DC9F-B87BBE9F9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3B28-6BC6-AA49-A0C1-ECBC483287E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5D02D-8E0A-6455-0142-DB30CD75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D415-2173-BE08-979A-74EC70BCE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56ED-6AC3-8F4D-9BAF-43C3976E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r.instructure.com/resources/5a236b89d85d4b23a49c8e0652d03936?share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AMAP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r.instructure.com/resources/adba1680cfa1415088340eecefcd5ce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courses/lecture-ppts-for-the-course_mechatronic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8AzJahNGpU-itYkkhQLYIYkPZuaFTIpKsC6CORhemKpUNFU2Tk9aVEk2QkU3VjBZNDI2UFNOQlo0TyQlQCN0PWc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atherine.Kelley@lwtech.edu" TargetMode="External"/><Relationship Id="rId7" Type="http://schemas.openxmlformats.org/officeDocument/2006/relationships/hyperlink" Target="mailto:Greg.Bem@lwtech.ed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license" TargetMode="External"/><Relationship Id="rId5" Type="http://schemas.openxmlformats.org/officeDocument/2006/relationships/hyperlink" Target="https://unsplash.com/@solomac" TargetMode="External"/><Relationship Id="rId4" Type="http://schemas.openxmlformats.org/officeDocument/2006/relationships/hyperlink" Target="https://unsplash.com/photos/WHUDOzd5IY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ixel-cells-pixel-social-network-370406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users/manfredsteger-1848497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creativecommons.org/policies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creativecommons.org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reativecommons.org/about/download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cial-media-personal-245784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service/terms/" TargetMode="External"/><Relationship Id="rId4" Type="http://schemas.openxmlformats.org/officeDocument/2006/relationships/hyperlink" Target="https://pixabay.com/users/geralt-9301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wtech.sharepoint.com/:b:/s/SHAREDFILES/EWIvrXhfKhtDmTA8gLskLugBWV4T7RHDrLgeRficWXOAKQ?e=s4Xh4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a.pressbooks.pub/commonamericanenglishpronunciationpatter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5F6B-301F-122C-51F0-6901E016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533" y="1149880"/>
            <a:ext cx="9144000" cy="3945467"/>
          </a:xfrm>
          <a:ln w="7620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Helvetica"/>
                <a:cs typeface="Helvetica"/>
              </a:rPr>
              <a:t>LWTech </a:t>
            </a:r>
            <a:br>
              <a:rPr lang="en-US" b="1">
                <a:latin typeface="Helvetica" pitchFamily="2" charset="0"/>
              </a:rPr>
            </a:br>
            <a:r>
              <a:rPr lang="en-US" b="1">
                <a:solidFill>
                  <a:schemeClr val="bg1"/>
                </a:solidFill>
                <a:latin typeface="Helvetica"/>
                <a:cs typeface="Helvetica"/>
              </a:rPr>
              <a:t>Open Textbook / </a:t>
            </a:r>
            <a:br>
              <a:rPr lang="en-US" b="1">
                <a:latin typeface="Helvetica" pitchFamily="2" charset="0"/>
              </a:rPr>
            </a:br>
            <a:r>
              <a:rPr lang="en-US" b="1">
                <a:solidFill>
                  <a:schemeClr val="bg1"/>
                </a:solidFill>
                <a:latin typeface="Helvetica"/>
                <a:cs typeface="Helvetica"/>
              </a:rPr>
              <a:t>Course Materials Development Funding </a:t>
            </a:r>
            <a:br>
              <a:rPr lang="en-US" b="1">
                <a:latin typeface="Helvetica" pitchFamily="2" charset="0"/>
              </a:rPr>
            </a:br>
            <a:br>
              <a:rPr lang="en-US" sz="5300" b="1">
                <a:latin typeface="Helvetica" pitchFamily="2" charset="0"/>
              </a:rPr>
            </a:br>
            <a:r>
              <a:rPr lang="en-US" b="1">
                <a:solidFill>
                  <a:schemeClr val="bg1"/>
                </a:solidFill>
                <a:latin typeface="Helvetica"/>
                <a:cs typeface="Helvetica"/>
              </a:rPr>
              <a:t>Info Session</a:t>
            </a:r>
            <a:endParaRPr lang="en-US" sz="5300" b="1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7B3B-28AA-6E9B-A01E-D38B60BF7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7226"/>
            <a:ext cx="9144000" cy="6127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Helvetica Light"/>
              </a:rPr>
              <a:t>with Greg Bem and Katherine Kelley, Faculty Librarians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82E06-7F11-FBF4-7B90-33E70C4180FA}"/>
              </a:ext>
            </a:extLst>
          </p:cNvPr>
          <p:cNvSpPr/>
          <p:nvPr/>
        </p:nvSpPr>
        <p:spPr>
          <a:xfrm>
            <a:off x="491067" y="508001"/>
            <a:ext cx="11192933" cy="5842000"/>
          </a:xfrm>
          <a:prstGeom prst="rect">
            <a:avLst/>
          </a:prstGeom>
          <a:noFill/>
          <a:ln w="76200">
            <a:solidFill>
              <a:srgbClr val="05B0F0">
                <a:alpha val="6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86F875-1E51-E8AA-A7F9-DF3913A2DEDE}"/>
              </a:ext>
            </a:extLst>
          </p:cNvPr>
          <p:cNvCxnSpPr/>
          <p:nvPr/>
        </p:nvCxnSpPr>
        <p:spPr>
          <a:xfrm>
            <a:off x="1689100" y="4356100"/>
            <a:ext cx="8970433" cy="0"/>
          </a:xfrm>
          <a:prstGeom prst="line">
            <a:avLst/>
          </a:prstGeom>
          <a:ln w="38100">
            <a:solidFill>
              <a:srgbClr val="C0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1E2A54-E286-31E8-A6FC-57266172CEE9}"/>
              </a:ext>
            </a:extLst>
          </p:cNvPr>
          <p:cNvSpPr txBox="1"/>
          <p:nvPr/>
        </p:nvSpPr>
        <p:spPr>
          <a:xfrm>
            <a:off x="4072450" y="6476472"/>
            <a:ext cx="821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Unless otherwise noted, this PowerPoint by Greg </a:t>
            </a:r>
            <a:r>
              <a:rPr lang="en-US" sz="1400" err="1">
                <a:solidFill>
                  <a:schemeClr val="bg1"/>
                </a:solidFill>
              </a:rPr>
              <a:t>Bem</a:t>
            </a:r>
            <a:r>
              <a:rPr lang="en-US" sz="1400">
                <a:solidFill>
                  <a:schemeClr val="bg1"/>
                </a:solidFill>
              </a:rPr>
              <a:t> and Katherine Kelley is openly licensed under </a:t>
            </a:r>
            <a:r>
              <a:rPr lang="en-US" sz="14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9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1153-703F-F5AF-57C7-6D25F1F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365125"/>
            <a:ext cx="11257547" cy="133558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Letty Barnes – Microsoft Project 2016 Canvas Module (BTE)</a:t>
            </a:r>
            <a:endParaRPr lang="en-US">
              <a:cs typeface="Calibri Light"/>
            </a:endParaRPr>
          </a:p>
        </p:txBody>
      </p:sp>
      <p:pic>
        <p:nvPicPr>
          <p:cNvPr id="5" name="Picture 5" descr="Screenshot of Canvas Commons files for a Microsoft Project 2016 module">
            <a:extLst>
              <a:ext uri="{FF2B5EF4-FFF2-40B4-BE49-F238E27FC236}">
                <a16:creationId xmlns:a16="http://schemas.microsoft.com/office/drawing/2014/main" id="{3B3574AA-1975-3F28-C950-3BA07C0CC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0" y="1520448"/>
            <a:ext cx="7415461" cy="451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15248-80A5-45D0-C468-CE63393502C7}"/>
              </a:ext>
            </a:extLst>
          </p:cNvPr>
          <p:cNvSpPr txBox="1"/>
          <p:nvPr/>
        </p:nvSpPr>
        <p:spPr>
          <a:xfrm>
            <a:off x="2171413" y="6153292"/>
            <a:ext cx="7634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563C1"/>
                </a:solidFill>
                <a:latin typeface="Calibri"/>
                <a:ea typeface="Arial"/>
                <a:cs typeface="Arial"/>
                <a:hlinkClick r:id="rId3"/>
              </a:rPr>
              <a:t>https://lor.instructure.com/resources/5a236b89d85d4b23a49c8e0652d03936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89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4AB0-FB8F-136D-3650-9385A3AD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921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Cathy </a:t>
            </a:r>
            <a:r>
              <a:rPr lang="en-US" sz="3600" err="1">
                <a:cs typeface="Calibri Light"/>
              </a:rPr>
              <a:t>Zupke</a:t>
            </a:r>
            <a:r>
              <a:rPr lang="en-US" sz="3600">
                <a:cs typeface="Calibri Light"/>
              </a:rPr>
              <a:t> </a:t>
            </a:r>
            <a:r>
              <a:rPr lang="en-US" sz="3600">
                <a:ea typeface="+mj-lt"/>
                <a:cs typeface="+mj-lt"/>
              </a:rPr>
              <a:t>–</a:t>
            </a:r>
            <a:r>
              <a:rPr lang="en-US" sz="3600">
                <a:cs typeface="Calibri Light"/>
              </a:rPr>
              <a:t> </a:t>
            </a:r>
            <a:r>
              <a:rPr lang="en-US" sz="3600" err="1">
                <a:cs typeface="Calibri Light"/>
              </a:rPr>
              <a:t>WAMAP.org</a:t>
            </a:r>
            <a:r>
              <a:rPr lang="en-US" sz="3600">
                <a:cs typeface="Calibri Light"/>
              </a:rPr>
              <a:t> Homework Questions (ENGR)</a:t>
            </a:r>
            <a:endParaRPr lang="en-US" sz="36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C0D3-35C8-FD5D-2B4D-F7C96833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12"/>
            <a:ext cx="10515600" cy="1112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i="1">
                <a:ea typeface="+mn-lt"/>
                <a:cs typeface="+mn-lt"/>
              </a:rPr>
              <a:t>Cathy added questions to </a:t>
            </a:r>
            <a:r>
              <a:rPr lang="en-US" sz="2400" i="1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WAMAP.org</a:t>
            </a:r>
            <a:r>
              <a:rPr lang="en-US" sz="2400" i="1">
                <a:ea typeface="+mn-lt"/>
                <a:cs typeface="+mn-lt"/>
              </a:rPr>
              <a:t> database shared with all of WA, and BC to Oregon, open to faculty and free to students</a:t>
            </a:r>
            <a:endParaRPr lang="en-US" sz="2400" i="1">
              <a:cs typeface="Calibri" panose="020F0502020204030204"/>
            </a:endParaRPr>
          </a:p>
        </p:txBody>
      </p:sp>
      <p:pic>
        <p:nvPicPr>
          <p:cNvPr id="4" name="Picture 4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D6F99FB2-2FB3-64F8-0F8C-56A6B417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32" y="2401933"/>
            <a:ext cx="9871909" cy="411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88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0913-B846-B32D-9A8B-5CDABA62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" y="365125"/>
            <a:ext cx="12025752" cy="133558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Lindsey Smith – The Truth about "Fake News"? (POLS)</a:t>
            </a:r>
          </a:p>
        </p:txBody>
      </p:sp>
      <p:pic>
        <p:nvPicPr>
          <p:cNvPr id="4" name="Picture 4" descr="Screenshot of Fake News resources in Canvas Commons">
            <a:extLst>
              <a:ext uri="{FF2B5EF4-FFF2-40B4-BE49-F238E27FC236}">
                <a16:creationId xmlns:a16="http://schemas.microsoft.com/office/drawing/2014/main" id="{5FC72956-41CF-C227-25C2-1EC7A3248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811" y="1515019"/>
            <a:ext cx="9369086" cy="452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2AD21-E953-52EF-B68A-451A066E6016}"/>
              </a:ext>
            </a:extLst>
          </p:cNvPr>
          <p:cNvSpPr txBox="1"/>
          <p:nvPr/>
        </p:nvSpPr>
        <p:spPr>
          <a:xfrm>
            <a:off x="2320853" y="6322308"/>
            <a:ext cx="7549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  <a:hlinkClick r:id="rId3"/>
              </a:rPr>
              <a:t>https://lor.instructure.com/resources/adba1680cfa1415088340eecefcd5ce4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680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F6EE-0FFB-B831-E093-584E20BD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206"/>
          </a:xfrm>
        </p:spPr>
        <p:txBody>
          <a:bodyPr>
            <a:normAutofit/>
          </a:bodyPr>
          <a:lstStyle/>
          <a:p>
            <a:pPr algn="ctr"/>
            <a:r>
              <a:rPr lang="en-US" sz="3600" err="1">
                <a:cs typeface="Calibri Light"/>
              </a:rPr>
              <a:t>Priyamvada</a:t>
            </a:r>
            <a:r>
              <a:rPr lang="en-US" sz="3600">
                <a:cs typeface="Calibri Light"/>
              </a:rPr>
              <a:t> Singh – Mechatronics PPTs (ELCT)</a:t>
            </a:r>
            <a:endParaRPr lang="en-US">
              <a:cs typeface="Calibri Light"/>
            </a:endParaRPr>
          </a:p>
        </p:txBody>
      </p:sp>
      <p:pic>
        <p:nvPicPr>
          <p:cNvPr id="7" name="Picture 7" descr="Screenshot of Mechatronics resources in OER Commons">
            <a:extLst>
              <a:ext uri="{FF2B5EF4-FFF2-40B4-BE49-F238E27FC236}">
                <a16:creationId xmlns:a16="http://schemas.microsoft.com/office/drawing/2014/main" id="{F439E8B7-EE83-83EC-A6AE-BA41DDDBF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947" y="1260333"/>
            <a:ext cx="6905475" cy="478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FD5F4C-1796-4AFB-BFE5-136F78D7F309}"/>
              </a:ext>
            </a:extLst>
          </p:cNvPr>
          <p:cNvSpPr txBox="1"/>
          <p:nvPr/>
        </p:nvSpPr>
        <p:spPr>
          <a:xfrm>
            <a:off x="2128444" y="6195307"/>
            <a:ext cx="79537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3"/>
              </a:rPr>
              <a:t>https://www.oercommons.org/courses/lecture-ppts-for-the-course_mechatronics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026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ecorative image of a tree made out of hands">
            <a:extLst>
              <a:ext uri="{FF2B5EF4-FFF2-40B4-BE49-F238E27FC236}">
                <a16:creationId xmlns:a16="http://schemas.microsoft.com/office/drawing/2014/main" id="{745EEEFA-A03D-667E-7851-186E5B000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613" r="2127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E2D00-8B25-DD62-7BEC-D983AEB6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946" y="2317315"/>
            <a:ext cx="4246322" cy="1903955"/>
          </a:xfrm>
          <a:custGeom>
            <a:avLst/>
            <a:gdLst>
              <a:gd name="connsiteX0" fmla="*/ 0 w 4246322"/>
              <a:gd name="connsiteY0" fmla="*/ 0 h 1903955"/>
              <a:gd name="connsiteX1" fmla="*/ 488327 w 4246322"/>
              <a:gd name="connsiteY1" fmla="*/ 0 h 1903955"/>
              <a:gd name="connsiteX2" fmla="*/ 1019117 w 4246322"/>
              <a:gd name="connsiteY2" fmla="*/ 0 h 1903955"/>
              <a:gd name="connsiteX3" fmla="*/ 1634834 w 4246322"/>
              <a:gd name="connsiteY3" fmla="*/ 0 h 1903955"/>
              <a:gd name="connsiteX4" fmla="*/ 2208087 w 4246322"/>
              <a:gd name="connsiteY4" fmla="*/ 0 h 1903955"/>
              <a:gd name="connsiteX5" fmla="*/ 2611488 w 4246322"/>
              <a:gd name="connsiteY5" fmla="*/ 0 h 1903955"/>
              <a:gd name="connsiteX6" fmla="*/ 3099815 w 4246322"/>
              <a:gd name="connsiteY6" fmla="*/ 0 h 1903955"/>
              <a:gd name="connsiteX7" fmla="*/ 3715532 w 4246322"/>
              <a:gd name="connsiteY7" fmla="*/ 0 h 1903955"/>
              <a:gd name="connsiteX8" fmla="*/ 4246322 w 4246322"/>
              <a:gd name="connsiteY8" fmla="*/ 0 h 1903955"/>
              <a:gd name="connsiteX9" fmla="*/ 4246322 w 4246322"/>
              <a:gd name="connsiteY9" fmla="*/ 495028 h 1903955"/>
              <a:gd name="connsiteX10" fmla="*/ 4246322 w 4246322"/>
              <a:gd name="connsiteY10" fmla="*/ 913898 h 1903955"/>
              <a:gd name="connsiteX11" fmla="*/ 4246322 w 4246322"/>
              <a:gd name="connsiteY11" fmla="*/ 1351808 h 1903955"/>
              <a:gd name="connsiteX12" fmla="*/ 4246322 w 4246322"/>
              <a:gd name="connsiteY12" fmla="*/ 1903955 h 1903955"/>
              <a:gd name="connsiteX13" fmla="*/ 3800458 w 4246322"/>
              <a:gd name="connsiteY13" fmla="*/ 1903955 h 1903955"/>
              <a:gd name="connsiteX14" fmla="*/ 3397058 w 4246322"/>
              <a:gd name="connsiteY14" fmla="*/ 1903955 h 1903955"/>
              <a:gd name="connsiteX15" fmla="*/ 2993657 w 4246322"/>
              <a:gd name="connsiteY15" fmla="*/ 1903955 h 1903955"/>
              <a:gd name="connsiteX16" fmla="*/ 2420404 w 4246322"/>
              <a:gd name="connsiteY16" fmla="*/ 1903955 h 1903955"/>
              <a:gd name="connsiteX17" fmla="*/ 2017003 w 4246322"/>
              <a:gd name="connsiteY17" fmla="*/ 1903955 h 1903955"/>
              <a:gd name="connsiteX18" fmla="*/ 1486213 w 4246322"/>
              <a:gd name="connsiteY18" fmla="*/ 1903955 h 1903955"/>
              <a:gd name="connsiteX19" fmla="*/ 1040349 w 4246322"/>
              <a:gd name="connsiteY19" fmla="*/ 1903955 h 1903955"/>
              <a:gd name="connsiteX20" fmla="*/ 509559 w 4246322"/>
              <a:gd name="connsiteY20" fmla="*/ 1903955 h 1903955"/>
              <a:gd name="connsiteX21" fmla="*/ 0 w 4246322"/>
              <a:gd name="connsiteY21" fmla="*/ 1903955 h 1903955"/>
              <a:gd name="connsiteX22" fmla="*/ 0 w 4246322"/>
              <a:gd name="connsiteY22" fmla="*/ 1427966 h 1903955"/>
              <a:gd name="connsiteX23" fmla="*/ 0 w 4246322"/>
              <a:gd name="connsiteY23" fmla="*/ 971017 h 1903955"/>
              <a:gd name="connsiteX24" fmla="*/ 0 w 4246322"/>
              <a:gd name="connsiteY24" fmla="*/ 514068 h 1903955"/>
              <a:gd name="connsiteX25" fmla="*/ 0 w 4246322"/>
              <a:gd name="connsiteY25" fmla="*/ 0 h 190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46322" h="1903955" fill="none" extrusionOk="0">
                <a:moveTo>
                  <a:pt x="0" y="0"/>
                </a:moveTo>
                <a:cubicBezTo>
                  <a:pt x="201456" y="-5604"/>
                  <a:pt x="345993" y="11481"/>
                  <a:pt x="488327" y="0"/>
                </a:cubicBezTo>
                <a:cubicBezTo>
                  <a:pt x="630661" y="-11481"/>
                  <a:pt x="775528" y="117"/>
                  <a:pt x="1019117" y="0"/>
                </a:cubicBezTo>
                <a:cubicBezTo>
                  <a:pt x="1262706" y="-117"/>
                  <a:pt x="1366233" y="15125"/>
                  <a:pt x="1634834" y="0"/>
                </a:cubicBezTo>
                <a:cubicBezTo>
                  <a:pt x="1903435" y="-15125"/>
                  <a:pt x="2010334" y="44419"/>
                  <a:pt x="2208087" y="0"/>
                </a:cubicBezTo>
                <a:cubicBezTo>
                  <a:pt x="2405840" y="-44419"/>
                  <a:pt x="2416159" y="37257"/>
                  <a:pt x="2611488" y="0"/>
                </a:cubicBezTo>
                <a:cubicBezTo>
                  <a:pt x="2806817" y="-37257"/>
                  <a:pt x="2871371" y="42251"/>
                  <a:pt x="3099815" y="0"/>
                </a:cubicBezTo>
                <a:cubicBezTo>
                  <a:pt x="3328259" y="-42251"/>
                  <a:pt x="3425088" y="21133"/>
                  <a:pt x="3715532" y="0"/>
                </a:cubicBezTo>
                <a:cubicBezTo>
                  <a:pt x="4005976" y="-21133"/>
                  <a:pt x="4124309" y="43727"/>
                  <a:pt x="4246322" y="0"/>
                </a:cubicBezTo>
                <a:cubicBezTo>
                  <a:pt x="4270114" y="193241"/>
                  <a:pt x="4217288" y="357396"/>
                  <a:pt x="4246322" y="495028"/>
                </a:cubicBezTo>
                <a:cubicBezTo>
                  <a:pt x="4275356" y="632660"/>
                  <a:pt x="4245323" y="719492"/>
                  <a:pt x="4246322" y="913898"/>
                </a:cubicBezTo>
                <a:cubicBezTo>
                  <a:pt x="4247321" y="1108304"/>
                  <a:pt x="4230176" y="1142150"/>
                  <a:pt x="4246322" y="1351808"/>
                </a:cubicBezTo>
                <a:cubicBezTo>
                  <a:pt x="4262468" y="1561466"/>
                  <a:pt x="4244806" y="1714041"/>
                  <a:pt x="4246322" y="1903955"/>
                </a:cubicBezTo>
                <a:cubicBezTo>
                  <a:pt x="4140782" y="1951527"/>
                  <a:pt x="4009450" y="1881108"/>
                  <a:pt x="3800458" y="1903955"/>
                </a:cubicBezTo>
                <a:cubicBezTo>
                  <a:pt x="3591466" y="1926802"/>
                  <a:pt x="3539846" y="1864682"/>
                  <a:pt x="3397058" y="1903955"/>
                </a:cubicBezTo>
                <a:cubicBezTo>
                  <a:pt x="3254270" y="1943228"/>
                  <a:pt x="3082721" y="1891100"/>
                  <a:pt x="2993657" y="1903955"/>
                </a:cubicBezTo>
                <a:cubicBezTo>
                  <a:pt x="2904593" y="1916810"/>
                  <a:pt x="2576733" y="1847774"/>
                  <a:pt x="2420404" y="1903955"/>
                </a:cubicBezTo>
                <a:cubicBezTo>
                  <a:pt x="2264075" y="1960136"/>
                  <a:pt x="2137694" y="1885812"/>
                  <a:pt x="2017003" y="1903955"/>
                </a:cubicBezTo>
                <a:cubicBezTo>
                  <a:pt x="1896312" y="1922098"/>
                  <a:pt x="1655977" y="1877924"/>
                  <a:pt x="1486213" y="1903955"/>
                </a:cubicBezTo>
                <a:cubicBezTo>
                  <a:pt x="1316449" y="1929986"/>
                  <a:pt x="1215483" y="1884115"/>
                  <a:pt x="1040349" y="1903955"/>
                </a:cubicBezTo>
                <a:cubicBezTo>
                  <a:pt x="865215" y="1923795"/>
                  <a:pt x="645309" y="1852245"/>
                  <a:pt x="509559" y="1903955"/>
                </a:cubicBezTo>
                <a:cubicBezTo>
                  <a:pt x="373809" y="1955665"/>
                  <a:pt x="118633" y="1878953"/>
                  <a:pt x="0" y="1903955"/>
                </a:cubicBezTo>
                <a:cubicBezTo>
                  <a:pt x="-40875" y="1736033"/>
                  <a:pt x="24987" y="1572192"/>
                  <a:pt x="0" y="1427966"/>
                </a:cubicBezTo>
                <a:cubicBezTo>
                  <a:pt x="-24987" y="1283740"/>
                  <a:pt x="22105" y="1137417"/>
                  <a:pt x="0" y="971017"/>
                </a:cubicBezTo>
                <a:cubicBezTo>
                  <a:pt x="-22105" y="804617"/>
                  <a:pt x="40856" y="732814"/>
                  <a:pt x="0" y="514068"/>
                </a:cubicBezTo>
                <a:cubicBezTo>
                  <a:pt x="-40856" y="295322"/>
                  <a:pt x="58013" y="197502"/>
                  <a:pt x="0" y="0"/>
                </a:cubicBezTo>
                <a:close/>
              </a:path>
              <a:path w="4246322" h="1903955" stroke="0" extrusionOk="0">
                <a:moveTo>
                  <a:pt x="0" y="0"/>
                </a:moveTo>
                <a:cubicBezTo>
                  <a:pt x="113476" y="-58432"/>
                  <a:pt x="361117" y="22095"/>
                  <a:pt x="488327" y="0"/>
                </a:cubicBezTo>
                <a:cubicBezTo>
                  <a:pt x="615537" y="-22095"/>
                  <a:pt x="782228" y="28789"/>
                  <a:pt x="891728" y="0"/>
                </a:cubicBezTo>
                <a:cubicBezTo>
                  <a:pt x="1001228" y="-28789"/>
                  <a:pt x="1359867" y="50169"/>
                  <a:pt x="1507444" y="0"/>
                </a:cubicBezTo>
                <a:cubicBezTo>
                  <a:pt x="1655021" y="-50169"/>
                  <a:pt x="1889928" y="24751"/>
                  <a:pt x="1995771" y="0"/>
                </a:cubicBezTo>
                <a:cubicBezTo>
                  <a:pt x="2101614" y="-24751"/>
                  <a:pt x="2372228" y="7765"/>
                  <a:pt x="2484098" y="0"/>
                </a:cubicBezTo>
                <a:cubicBezTo>
                  <a:pt x="2595968" y="-7765"/>
                  <a:pt x="2965384" y="42514"/>
                  <a:pt x="3099815" y="0"/>
                </a:cubicBezTo>
                <a:cubicBezTo>
                  <a:pt x="3234246" y="-42514"/>
                  <a:pt x="3360172" y="29013"/>
                  <a:pt x="3545679" y="0"/>
                </a:cubicBezTo>
                <a:cubicBezTo>
                  <a:pt x="3731186" y="-29013"/>
                  <a:pt x="4017022" y="32049"/>
                  <a:pt x="4246322" y="0"/>
                </a:cubicBezTo>
                <a:cubicBezTo>
                  <a:pt x="4279981" y="139817"/>
                  <a:pt x="4214715" y="274071"/>
                  <a:pt x="4246322" y="514068"/>
                </a:cubicBezTo>
                <a:cubicBezTo>
                  <a:pt x="4277929" y="754065"/>
                  <a:pt x="4220669" y="740828"/>
                  <a:pt x="4246322" y="951978"/>
                </a:cubicBezTo>
                <a:cubicBezTo>
                  <a:pt x="4271975" y="1163128"/>
                  <a:pt x="4223418" y="1260087"/>
                  <a:pt x="4246322" y="1427966"/>
                </a:cubicBezTo>
                <a:cubicBezTo>
                  <a:pt x="4269226" y="1595845"/>
                  <a:pt x="4197821" y="1696047"/>
                  <a:pt x="4246322" y="1903955"/>
                </a:cubicBezTo>
                <a:cubicBezTo>
                  <a:pt x="4151619" y="1923753"/>
                  <a:pt x="3957479" y="1888571"/>
                  <a:pt x="3842921" y="1903955"/>
                </a:cubicBezTo>
                <a:cubicBezTo>
                  <a:pt x="3728363" y="1919339"/>
                  <a:pt x="3394028" y="1902648"/>
                  <a:pt x="3227205" y="1903955"/>
                </a:cubicBezTo>
                <a:cubicBezTo>
                  <a:pt x="3060382" y="1905262"/>
                  <a:pt x="2971633" y="1859881"/>
                  <a:pt x="2781341" y="1903955"/>
                </a:cubicBezTo>
                <a:cubicBezTo>
                  <a:pt x="2591049" y="1948029"/>
                  <a:pt x="2506332" y="1849867"/>
                  <a:pt x="2250551" y="1903955"/>
                </a:cubicBezTo>
                <a:cubicBezTo>
                  <a:pt x="1994770" y="1958043"/>
                  <a:pt x="1925566" y="1878447"/>
                  <a:pt x="1634834" y="1903955"/>
                </a:cubicBezTo>
                <a:cubicBezTo>
                  <a:pt x="1344102" y="1929463"/>
                  <a:pt x="1313823" y="1853562"/>
                  <a:pt x="1104044" y="1903955"/>
                </a:cubicBezTo>
                <a:cubicBezTo>
                  <a:pt x="894265" y="1954348"/>
                  <a:pt x="852845" y="1898076"/>
                  <a:pt x="700643" y="1903955"/>
                </a:cubicBezTo>
                <a:cubicBezTo>
                  <a:pt x="548441" y="1909834"/>
                  <a:pt x="252285" y="1897115"/>
                  <a:pt x="0" y="1903955"/>
                </a:cubicBezTo>
                <a:cubicBezTo>
                  <a:pt x="-4502" y="1704736"/>
                  <a:pt x="53477" y="1554083"/>
                  <a:pt x="0" y="1389887"/>
                </a:cubicBezTo>
                <a:cubicBezTo>
                  <a:pt x="-53477" y="1225691"/>
                  <a:pt x="15815" y="1055309"/>
                  <a:pt x="0" y="875819"/>
                </a:cubicBezTo>
                <a:cubicBezTo>
                  <a:pt x="-15815" y="696329"/>
                  <a:pt x="48386" y="362836"/>
                  <a:pt x="0" y="0"/>
                </a:cubicBezTo>
                <a:close/>
              </a:path>
            </a:pathLst>
          </a:custGeom>
          <a:solidFill>
            <a:srgbClr val="EDEBE9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Want to get involved?</a:t>
            </a:r>
          </a:p>
        </p:txBody>
      </p:sp>
    </p:spTree>
    <p:extLst>
      <p:ext uri="{BB962C8B-B14F-4D97-AF65-F5344CB8AC3E}">
        <p14:creationId xmlns:p14="http://schemas.microsoft.com/office/powerpoint/2010/main" val="395792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C5C1F-57E0-4449-8519-DA9C89DB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/>
              <a:t>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3D01B-7F56-EFD2-7A37-98B73B1AA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Awards based on the scope of project</a:t>
            </a:r>
            <a:endParaRPr lang="en-US" sz="2000">
              <a:cs typeface="Calibri"/>
            </a:endParaRPr>
          </a:p>
          <a:p>
            <a:r>
              <a:rPr lang="en-US" sz="2000"/>
              <a:t>Examples: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$350 (estimated minimum of 10 hours)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$700 (estimated minimum of 20 hours)</a:t>
            </a:r>
            <a:endParaRPr lang="en-US" sz="2000">
              <a:cs typeface="Calibri"/>
            </a:endParaRPr>
          </a:p>
          <a:p>
            <a:r>
              <a:rPr lang="en-US" sz="2000"/>
              <a:t>Stipend paid upon completion of requirements</a:t>
            </a:r>
            <a:endParaRPr lang="en-US" sz="2000">
              <a:cs typeface="Calibri"/>
            </a:endParaRPr>
          </a:p>
        </p:txBody>
      </p:sp>
      <p:pic>
        <p:nvPicPr>
          <p:cNvPr id="23" name="Picture 22" descr="Icon of a bag of money">
            <a:extLst>
              <a:ext uri="{FF2B5EF4-FFF2-40B4-BE49-F238E27FC236}">
                <a16:creationId xmlns:a16="http://schemas.microsoft.com/office/drawing/2014/main" id="{A2A08061-3BE3-E6F0-C7E6-08C5BB0E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E31DA-BF5B-933E-693F-65D86414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/>
              <a:t>Requirements for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D4E1-B24F-07F1-EEEF-BE48E3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/>
              <a:t>OER 101 training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Create/find/adapt resources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Meet with Librarian mid-project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Openly license your work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Share your work with the world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Final meeting with Librarian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Use the resources in your teaching</a:t>
            </a:r>
            <a:endParaRPr lang="en-US" sz="200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 sz="2000"/>
          </a:p>
        </p:txBody>
      </p:sp>
      <p:pic>
        <p:nvPicPr>
          <p:cNvPr id="5" name="Picture 4" descr="Icon of a clipboard with a checklist and a pencil">
            <a:extLst>
              <a:ext uri="{FF2B5EF4-FFF2-40B4-BE49-F238E27FC236}">
                <a16:creationId xmlns:a16="http://schemas.microsoft.com/office/drawing/2014/main" id="{CD78F9BE-63A8-D852-1A95-7DA99422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EB874-93E1-7D4D-8BB9-3354F158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B19B-3FEE-D3FF-1E02-59696511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Rolling applications all year</a:t>
            </a:r>
            <a:r>
              <a:rPr lang="en-US" sz="2000">
                <a:cs typeface="Calibri"/>
              </a:rPr>
              <a:t>, a</a:t>
            </a:r>
            <a:r>
              <a:rPr lang="en-US" sz="2000"/>
              <a:t>s long as funding allows</a:t>
            </a:r>
            <a:endParaRPr lang="en-US" sz="2000">
              <a:cs typeface="Calibri"/>
            </a:endParaRPr>
          </a:p>
          <a:p>
            <a:r>
              <a:rPr lang="en-US" sz="2000"/>
              <a:t>Final deadline to apply is April 14, 2023</a:t>
            </a:r>
            <a:endParaRPr lang="en-US" sz="2000">
              <a:cs typeface="Calibri"/>
            </a:endParaRPr>
          </a:p>
          <a:p>
            <a:r>
              <a:rPr lang="en-US" sz="2000"/>
              <a:t>Final deadline to complete is beginning of June 6-10, 2023</a:t>
            </a:r>
            <a:endParaRPr lang="en-US" sz="2000">
              <a:cs typeface="Calibri"/>
            </a:endParaRPr>
          </a:p>
        </p:txBody>
      </p:sp>
      <p:pic>
        <p:nvPicPr>
          <p:cNvPr id="5" name="Picture 4" descr="Icon of an alarm clock">
            <a:extLst>
              <a:ext uri="{FF2B5EF4-FFF2-40B4-BE49-F238E27FC236}">
                <a16:creationId xmlns:a16="http://schemas.microsoft.com/office/drawing/2014/main" id="{1EF7BEFE-D3A7-A328-9ACD-591B01F8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9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EB874-93E1-7D4D-8BB9-3354F158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/>
              <a:t>Additional Support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B19B-3FEE-D3FF-1E02-59696511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Peer-review of materials created</a:t>
            </a:r>
            <a:endParaRPr lang="en-US" sz="2000">
              <a:cs typeface="Calibri"/>
            </a:endParaRPr>
          </a:p>
          <a:p>
            <a:r>
              <a:rPr lang="en-US" sz="2000"/>
              <a:t>Digital accessibility training</a:t>
            </a:r>
            <a:endParaRPr lang="en-US" sz="2000">
              <a:cs typeface="Calibri"/>
            </a:endParaRPr>
          </a:p>
          <a:p>
            <a:r>
              <a:rPr lang="en-US" sz="2000"/>
              <a:t>Instructional design consultation</a:t>
            </a:r>
            <a:endParaRPr lang="en-US" sz="2000">
              <a:cs typeface="Calibri"/>
            </a:endParaRPr>
          </a:p>
          <a:p>
            <a:r>
              <a:rPr lang="en-US" sz="2000"/>
              <a:t>OER Canvas course</a:t>
            </a:r>
            <a:endParaRPr lang="en-US" sz="2000">
              <a:cs typeface="Calibri"/>
            </a:endParaRPr>
          </a:p>
          <a:p>
            <a:r>
              <a:rPr lang="en-US" sz="2000"/>
              <a:t>Librarian research assistance </a:t>
            </a:r>
            <a:endParaRPr lang="en-US" sz="2000">
              <a:cs typeface="Calibri"/>
            </a:endParaRPr>
          </a:p>
        </p:txBody>
      </p:sp>
      <p:pic>
        <p:nvPicPr>
          <p:cNvPr id="8" name="Picture 7" descr="Icon of two hands holding a gear">
            <a:extLst>
              <a:ext uri="{FF2B5EF4-FFF2-40B4-BE49-F238E27FC236}">
                <a16:creationId xmlns:a16="http://schemas.microsoft.com/office/drawing/2014/main" id="{0340A94F-4781-33CA-BFE6-C25402B2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5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9205E-45D7-11C2-B75C-1248170B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Fill out an 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</a:t>
            </a: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now!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E31DA-BF5B-933E-693F-65D86414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D4E1-B24F-07F1-EEEF-BE48E3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488271"/>
            <a:ext cx="9792904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Provide funding for instructors to develop course materials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Encourage faculty to join the Open Educational Resources (OER) movement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en for Learning text">
            <a:extLst>
              <a:ext uri="{FF2B5EF4-FFF2-40B4-BE49-F238E27FC236}">
                <a16:creationId xmlns:a16="http://schemas.microsoft.com/office/drawing/2014/main" id="{2A387B55-2CA0-9868-552D-BB73B8AC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2" y="4676270"/>
            <a:ext cx="6092360" cy="1294626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66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9205E-45D7-11C2-B75C-1248170B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FAQ: Why should I openly license my work vs. traditional publishing?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25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9205E-45D7-11C2-B75C-1248170B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FAQ: Can I use all rights reserved materials? How does Fair Use work with OER?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9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850D7-C451-36C4-3A86-FCD9ACA8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FAQ: How could I possibly write a textbook in 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 hours?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66A3B-F795-C559-AA1F-2D28B0952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57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EFDD-22DF-C55C-9CFE-BDDEB081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FAQ: What open license should I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2646-701C-7176-8DFB-ADE05B86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8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EFDD-22DF-C55C-9CFE-BDDEB081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FAQ: What format should I use for my OER?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2646-701C-7176-8DFB-ADE05B86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318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1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1BE6B-2968-DB15-4C95-31AE5E51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611" y="365125"/>
            <a:ext cx="4076188" cy="1899912"/>
          </a:xfrm>
        </p:spPr>
        <p:txBody>
          <a:bodyPr>
            <a:normAutofit/>
          </a:bodyPr>
          <a:lstStyle/>
          <a:p>
            <a:r>
              <a:rPr lang="en-US" sz="4000"/>
              <a:t>Contact:</a:t>
            </a:r>
          </a:p>
        </p:txBody>
      </p:sp>
      <p:pic>
        <p:nvPicPr>
          <p:cNvPr id="5122" name="Picture 2" descr="Decorative image of a &quot;hello&quot; neon sign">
            <a:extLst>
              <a:ext uri="{FF2B5EF4-FFF2-40B4-BE49-F238E27FC236}">
                <a16:creationId xmlns:a16="http://schemas.microsoft.com/office/drawing/2014/main" id="{9FD9FA7D-B5C7-1E96-7225-ED080A7A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467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9F729-D6D4-D8E5-0BB6-5B2F644E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611" y="1745269"/>
            <a:ext cx="4229100" cy="2501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3"/>
              </a:rPr>
              <a:t>Katherine.Kelley@lwtech.edu</a:t>
            </a:r>
            <a:endParaRPr lang="en-US" sz="2000"/>
          </a:p>
          <a:p>
            <a:pPr lvl="1"/>
            <a:r>
              <a:rPr lang="en-US"/>
              <a:t>Virtual meetings – every weekday</a:t>
            </a:r>
          </a:p>
          <a:p>
            <a:pPr lvl="1"/>
            <a:r>
              <a:rPr lang="en-US"/>
              <a:t>In-person meetings –Tuesdays &amp; Thursdays 9:00-4:00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A229B-5E26-6980-8676-E2335C5A9F2C}"/>
              </a:ext>
            </a:extLst>
          </p:cNvPr>
          <p:cNvSpPr txBox="1"/>
          <p:nvPr/>
        </p:nvSpPr>
        <p:spPr>
          <a:xfrm>
            <a:off x="3140608" y="6505819"/>
            <a:ext cx="372885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Image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by </a:t>
            </a:r>
            <a:r>
              <a:rPr lang="en-US" sz="12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Adam Solomon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is openly licensed via </a:t>
            </a:r>
            <a:r>
              <a:rPr lang="en-US" sz="12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Unsplash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>
              <a:cs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3732B-4A38-7ED1-1877-AE56942ED897}"/>
              </a:ext>
            </a:extLst>
          </p:cNvPr>
          <p:cNvSpPr txBox="1">
            <a:spLocks/>
          </p:cNvSpPr>
          <p:nvPr/>
        </p:nvSpPr>
        <p:spPr>
          <a:xfrm>
            <a:off x="7277611" y="4097063"/>
            <a:ext cx="4229100" cy="2501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hlinkClick r:id="rId7"/>
              </a:rPr>
              <a:t>Greg.Bem@lwtech.edu</a:t>
            </a:r>
            <a:r>
              <a:rPr lang="en-US" sz="2400"/>
              <a:t> </a:t>
            </a:r>
            <a:endParaRPr lang="en-US" sz="2000"/>
          </a:p>
          <a:p>
            <a:pPr lvl="1"/>
            <a:r>
              <a:rPr lang="en-US"/>
              <a:t>Virtual meetings – every weekday</a:t>
            </a:r>
          </a:p>
          <a:p>
            <a:pPr lvl="1"/>
            <a:r>
              <a:rPr lang="en-US"/>
              <a:t>In-person meetings –Mondays, Tuesdays, &amp; Wednesdays 8:30-4:30</a:t>
            </a:r>
          </a:p>
        </p:txBody>
      </p:sp>
    </p:spTree>
    <p:extLst>
      <p:ext uri="{BB962C8B-B14F-4D97-AF65-F5344CB8AC3E}">
        <p14:creationId xmlns:p14="http://schemas.microsoft.com/office/powerpoint/2010/main" val="40878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E31DA-BF5B-933E-693F-65D86414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D4E1-B24F-07F1-EEEF-BE48E3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00" y="4053986"/>
            <a:ext cx="4101806" cy="113684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materials that are openly licensed for public use or are not copyrighted.</a:t>
            </a:r>
          </a:p>
        </p:txBody>
      </p:sp>
      <p:pic>
        <p:nvPicPr>
          <p:cNvPr id="6" name="Picture 2" descr="Three square characters holding different colored pieces of paper">
            <a:extLst>
              <a:ext uri="{FF2B5EF4-FFF2-40B4-BE49-F238E27FC236}">
                <a16:creationId xmlns:a16="http://schemas.microsoft.com/office/drawing/2014/main" id="{FD85E688-FC6F-D8DA-B861-92A09393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637195"/>
            <a:ext cx="5708649" cy="35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E9A9D-FF9C-1942-BEEE-FB19BBE02476}"/>
              </a:ext>
            </a:extLst>
          </p:cNvPr>
          <p:cNvSpPr txBox="1"/>
          <p:nvPr/>
        </p:nvSpPr>
        <p:spPr>
          <a:xfrm>
            <a:off x="8190920" y="6446611"/>
            <a:ext cx="3880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>
                <a:hlinkClick r:id="rId3"/>
              </a:rPr>
              <a:t>Image </a:t>
            </a:r>
            <a:r>
              <a:rPr lang="en-US" sz="1200"/>
              <a:t>by </a:t>
            </a:r>
            <a:r>
              <a:rPr lang="en-US" sz="1200" u="sng">
                <a:hlinkClick r:id="rId4"/>
              </a:rPr>
              <a:t>manfredsteger</a:t>
            </a:r>
            <a:r>
              <a:rPr lang="en-US" sz="1200"/>
              <a:t> is openly licensed through </a:t>
            </a:r>
            <a:r>
              <a:rPr lang="en-US" sz="1200" u="sng">
                <a:hlinkClick r:id="rId3"/>
              </a:rPr>
              <a:t>Pixabay</a:t>
            </a:r>
            <a:r>
              <a:rPr lang="en-US" sz="12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9962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4FD4D8-9F7C-798A-972D-23A109F5E943}"/>
              </a:ext>
            </a:extLst>
          </p:cNvPr>
          <p:cNvSpPr/>
          <p:nvPr/>
        </p:nvSpPr>
        <p:spPr>
          <a:xfrm>
            <a:off x="1" y="1"/>
            <a:ext cx="12192000" cy="144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CE14-6BC9-794E-8762-4FC86161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Open Licenses/Creative Commons Licenses</a:t>
            </a:r>
            <a:endParaRPr lang="en-US" sz="4000">
              <a:cs typeface="Calibri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BFE287-5B4A-9F00-4750-2EA422AC725A}"/>
              </a:ext>
            </a:extLst>
          </p:cNvPr>
          <p:cNvGrpSpPr/>
          <p:nvPr/>
        </p:nvGrpSpPr>
        <p:grpSpPr>
          <a:xfrm>
            <a:off x="2012107" y="1638501"/>
            <a:ext cx="8960693" cy="4772624"/>
            <a:chOff x="2012107" y="1638501"/>
            <a:chExt cx="8960693" cy="4772624"/>
          </a:xfrm>
        </p:grpSpPr>
        <p:pic>
          <p:nvPicPr>
            <p:cNvPr id="2050" name="Picture 2" descr="CC BY Logo">
              <a:extLst>
                <a:ext uri="{FF2B5EF4-FFF2-40B4-BE49-F238E27FC236}">
                  <a16:creationId xmlns:a16="http://schemas.microsoft.com/office/drawing/2014/main" id="{92C60E15-3EB4-1D4F-9003-86BDA7521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544" y="1645262"/>
              <a:ext cx="1938375" cy="67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C BY SA Logo">
              <a:extLst>
                <a:ext uri="{FF2B5EF4-FFF2-40B4-BE49-F238E27FC236}">
                  <a16:creationId xmlns:a16="http://schemas.microsoft.com/office/drawing/2014/main" id="{6D044403-804B-9944-8A2C-40754E840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593" y="2457478"/>
              <a:ext cx="1938375" cy="67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C BY ND Logo">
              <a:extLst>
                <a:ext uri="{FF2B5EF4-FFF2-40B4-BE49-F238E27FC236}">
                  <a16:creationId xmlns:a16="http://schemas.microsoft.com/office/drawing/2014/main" id="{548376B8-4211-E342-86E6-75EB95F4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593" y="3268142"/>
              <a:ext cx="1938375" cy="67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C BY NC Logo">
              <a:extLst>
                <a:ext uri="{FF2B5EF4-FFF2-40B4-BE49-F238E27FC236}">
                  <a16:creationId xmlns:a16="http://schemas.microsoft.com/office/drawing/2014/main" id="{B89EF487-487B-8E4C-97BB-FBFAB2B66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593" y="4081911"/>
              <a:ext cx="1938376" cy="67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C BY NC ND Logo">
              <a:extLst>
                <a:ext uri="{FF2B5EF4-FFF2-40B4-BE49-F238E27FC236}">
                  <a16:creationId xmlns:a16="http://schemas.microsoft.com/office/drawing/2014/main" id="{4DD40B10-8EAA-FA4F-9BEC-23A4CAA10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592" y="5703239"/>
              <a:ext cx="1938376" cy="67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CC BY NC SA Logo">
              <a:extLst>
                <a:ext uri="{FF2B5EF4-FFF2-40B4-BE49-F238E27FC236}">
                  <a16:creationId xmlns:a16="http://schemas.microsoft.com/office/drawing/2014/main" id="{BC659117-2DEF-CB4E-8E23-98DC4579F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593" y="4892575"/>
              <a:ext cx="1938377" cy="67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1D32AF-7433-9A4A-B157-6C650FBC5983}"/>
                </a:ext>
              </a:extLst>
            </p:cNvPr>
            <p:cNvSpPr/>
            <p:nvPr/>
          </p:nvSpPr>
          <p:spPr>
            <a:xfrm>
              <a:off x="2656083" y="1645262"/>
              <a:ext cx="1089765" cy="678191"/>
            </a:xfrm>
            <a:prstGeom prst="rect">
              <a:avLst/>
            </a:prstGeom>
            <a:solidFill>
              <a:srgbClr val="178D0E"/>
            </a:solidFill>
            <a:ln>
              <a:solidFill>
                <a:srgbClr val="178D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AB2AA0-734C-A041-B452-4D2F9A35EADF}"/>
                </a:ext>
              </a:extLst>
            </p:cNvPr>
            <p:cNvSpPr/>
            <p:nvPr/>
          </p:nvSpPr>
          <p:spPr>
            <a:xfrm>
              <a:off x="2756290" y="2457478"/>
              <a:ext cx="989555" cy="6461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B7839E-6917-EE4A-80C6-41A983E1AC4C}"/>
                </a:ext>
              </a:extLst>
            </p:cNvPr>
            <p:cNvSpPr/>
            <p:nvPr/>
          </p:nvSpPr>
          <p:spPr>
            <a:xfrm>
              <a:off x="2894073" y="3268142"/>
              <a:ext cx="851772" cy="67819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741D91-1B76-914B-B36F-77D2E1A8CD18}"/>
                </a:ext>
              </a:extLst>
            </p:cNvPr>
            <p:cNvSpPr/>
            <p:nvPr/>
          </p:nvSpPr>
          <p:spPr>
            <a:xfrm>
              <a:off x="3019336" y="4091338"/>
              <a:ext cx="726509" cy="67819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16482D-AF16-1B48-885C-95A6F9E24229}"/>
                </a:ext>
              </a:extLst>
            </p:cNvPr>
            <p:cNvSpPr/>
            <p:nvPr/>
          </p:nvSpPr>
          <p:spPr>
            <a:xfrm>
              <a:off x="3144599" y="4892575"/>
              <a:ext cx="601246" cy="67819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16DD52-6453-A14F-A9F3-C3863BC1A10F}"/>
                </a:ext>
              </a:extLst>
            </p:cNvPr>
            <p:cNvSpPr/>
            <p:nvPr/>
          </p:nvSpPr>
          <p:spPr>
            <a:xfrm>
              <a:off x="3319963" y="5708028"/>
              <a:ext cx="425882" cy="6734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8A06A-32D5-7E4D-AB9A-EF4A345AC344}"/>
                </a:ext>
              </a:extLst>
            </p:cNvPr>
            <p:cNvSpPr txBox="1"/>
            <p:nvPr/>
          </p:nvSpPr>
          <p:spPr>
            <a:xfrm>
              <a:off x="2012107" y="1642948"/>
              <a:ext cx="699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Most</a:t>
              </a:r>
            </a:p>
            <a:p>
              <a:r>
                <a:rPr lang="en-US"/>
                <a:t>Open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450714-8E43-474E-B440-8AFFE0435F0B}"/>
                </a:ext>
              </a:extLst>
            </p:cNvPr>
            <p:cNvSpPr txBox="1"/>
            <p:nvPr/>
          </p:nvSpPr>
          <p:spPr>
            <a:xfrm>
              <a:off x="2620729" y="5724832"/>
              <a:ext cx="7184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Least</a:t>
              </a:r>
            </a:p>
            <a:p>
              <a:r>
                <a:rPr lang="en-US"/>
                <a:t>Open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6980F2-A7D1-5742-A91B-FE976B5F34FD}"/>
                </a:ext>
              </a:extLst>
            </p:cNvPr>
            <p:cNvSpPr txBox="1"/>
            <p:nvPr/>
          </p:nvSpPr>
          <p:spPr>
            <a:xfrm>
              <a:off x="6573966" y="1638501"/>
              <a:ext cx="1387944" cy="70788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 </a:t>
              </a:r>
              <a:endParaRPr lang="en-US" sz="2000"/>
            </a:p>
            <a:p>
              <a:r>
                <a:rPr lang="en-US" sz="200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</a:t>
              </a:r>
              <a:endParaRPr lang="en-US" sz="2000">
                <a:ea typeface="Calibri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F67785-4AF5-4249-9A31-9D0A27536E94}"/>
                </a:ext>
              </a:extLst>
            </p:cNvPr>
            <p:cNvSpPr txBox="1"/>
            <p:nvPr/>
          </p:nvSpPr>
          <p:spPr>
            <a:xfrm>
              <a:off x="6593716" y="2411877"/>
              <a:ext cx="25860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Attribution-</a:t>
              </a:r>
              <a:r>
                <a:rPr lang="en-US" sz="2000" err="1"/>
                <a:t>ShareAlike</a:t>
              </a:r>
              <a:r>
                <a:rPr lang="en-US" sz="2000"/>
                <a:t> </a:t>
              </a:r>
            </a:p>
            <a:p>
              <a:r>
                <a:rPr lang="en-US" sz="2000"/>
                <a:t>CC BY-SA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91E531-2048-EF4B-B393-0B49911A9E12}"/>
                </a:ext>
              </a:extLst>
            </p:cNvPr>
            <p:cNvSpPr txBox="1"/>
            <p:nvPr/>
          </p:nvSpPr>
          <p:spPr>
            <a:xfrm>
              <a:off x="6593716" y="3268142"/>
              <a:ext cx="24153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Attribution-</a:t>
              </a:r>
              <a:r>
                <a:rPr lang="en-US" sz="2000" err="1"/>
                <a:t>NoDerivs</a:t>
              </a:r>
              <a:r>
                <a:rPr lang="en-US" sz="2000"/>
                <a:t> </a:t>
              </a:r>
            </a:p>
            <a:p>
              <a:r>
                <a:rPr lang="en-US" sz="2000"/>
                <a:t>CC BY-ND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626BAD-2001-E74B-8491-3DC6ED5D9DC8}"/>
                </a:ext>
              </a:extLst>
            </p:cNvPr>
            <p:cNvSpPr txBox="1"/>
            <p:nvPr/>
          </p:nvSpPr>
          <p:spPr>
            <a:xfrm>
              <a:off x="6593715" y="4091338"/>
              <a:ext cx="31648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Attribution-</a:t>
              </a:r>
              <a:r>
                <a:rPr lang="en-US" sz="2000" err="1"/>
                <a:t>NonCommercial</a:t>
              </a:r>
              <a:r>
                <a:rPr lang="en-US" sz="2000"/>
                <a:t> </a:t>
              </a:r>
            </a:p>
            <a:p>
              <a:r>
                <a:rPr lang="en-US" sz="2000"/>
                <a:t>CC BY-NC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8DD4A8-E0DA-7646-8268-7D36AFE44532}"/>
                </a:ext>
              </a:extLst>
            </p:cNvPr>
            <p:cNvSpPr txBox="1"/>
            <p:nvPr/>
          </p:nvSpPr>
          <p:spPr>
            <a:xfrm>
              <a:off x="6593715" y="5703239"/>
              <a:ext cx="4208396" cy="70788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/>
                <a:t>Attribution-</a:t>
              </a:r>
              <a:r>
                <a:rPr lang="en-US" sz="2000" err="1"/>
                <a:t>NonCommercial</a:t>
              </a:r>
              <a:r>
                <a:rPr lang="en-US" sz="2000"/>
                <a:t>-</a:t>
              </a:r>
              <a:r>
                <a:rPr lang="en-US" sz="2000" err="1"/>
                <a:t>NoDerivs</a:t>
              </a:r>
              <a:r>
                <a:rPr lang="en-US" sz="2000"/>
                <a:t> </a:t>
              </a:r>
              <a:endParaRPr lang="en-US" sz="2000">
                <a:cs typeface="Calibri"/>
              </a:endParaRPr>
            </a:p>
            <a:p>
              <a:r>
                <a:rPr lang="en-US" sz="2000"/>
                <a:t>CC BY-NC-ND</a:t>
              </a:r>
              <a:endParaRPr lang="en-US" sz="2000">
                <a:cs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F1F7EC-6678-F946-9D8F-38FF7B3FC25D}"/>
                </a:ext>
              </a:extLst>
            </p:cNvPr>
            <p:cNvSpPr txBox="1"/>
            <p:nvPr/>
          </p:nvSpPr>
          <p:spPr>
            <a:xfrm>
              <a:off x="6593716" y="4874643"/>
              <a:ext cx="4379084" cy="70788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000"/>
                <a:t>Attribution-</a:t>
              </a:r>
              <a:r>
                <a:rPr lang="en-US" sz="2000" err="1"/>
                <a:t>NonCommercial</a:t>
              </a:r>
              <a:r>
                <a:rPr lang="en-US" sz="2000"/>
                <a:t>-</a:t>
              </a:r>
              <a:r>
                <a:rPr lang="en-US" sz="2000" err="1"/>
                <a:t>ShareAlike</a:t>
              </a:r>
              <a:r>
                <a:rPr lang="en-US" sz="2000"/>
                <a:t> </a:t>
              </a:r>
              <a:endParaRPr lang="en-US" sz="2000">
                <a:cs typeface="Calibri"/>
              </a:endParaRPr>
            </a:p>
            <a:p>
              <a:r>
                <a:rPr lang="en-US" sz="2000"/>
                <a:t>CC BY-NC-SA</a:t>
              </a:r>
              <a:endParaRPr lang="en-US" sz="2000">
                <a:cs typeface="Calibri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7753D0-C74D-344E-8C72-E15D0212655D}"/>
              </a:ext>
            </a:extLst>
          </p:cNvPr>
          <p:cNvSpPr txBox="1"/>
          <p:nvPr/>
        </p:nvSpPr>
        <p:spPr>
          <a:xfrm>
            <a:off x="6650418" y="6432301"/>
            <a:ext cx="573208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Logos</a:t>
            </a:r>
            <a:r>
              <a:rPr lang="en-US" sz="1400"/>
              <a:t> by </a:t>
            </a:r>
            <a:r>
              <a:rPr lang="en-US" sz="14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sz="1400"/>
              <a:t> are used here in compliance with </a:t>
            </a:r>
            <a:r>
              <a:rPr lang="en-US" sz="140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policies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95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E31DA-BF5B-933E-693F-65D86414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Why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D4E1-B24F-07F1-EEEF-BE48E3A5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Students:</a:t>
            </a:r>
          </a:p>
          <a:p>
            <a:pPr lvl="1"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Save money </a:t>
            </a:r>
          </a:p>
          <a:p>
            <a:pPr lvl="1"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Have materials first day of class </a:t>
            </a:r>
          </a:p>
          <a:p>
            <a:pPr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Faculty can customize:  </a:t>
            </a:r>
          </a:p>
          <a:p>
            <a:pPr lvl="1"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Materials can represent diverse perspectives  </a:t>
            </a:r>
          </a:p>
          <a:p>
            <a:pPr lvl="1"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Materials can be made accessible to people of all abilities </a:t>
            </a:r>
          </a:p>
          <a:p>
            <a:pPr lvl="1"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Online versions are updated</a:t>
            </a:r>
          </a:p>
          <a:p>
            <a:pPr>
              <a:buFont typeface="Arial" panose="020F0302020204030204"/>
              <a:buChar char="•"/>
            </a:pPr>
            <a:r>
              <a:rPr lang="en-US" sz="2000">
                <a:ea typeface="+mn-lt"/>
                <a:cs typeface="+mn-lt"/>
              </a:rPr>
              <a:t>Improve global education</a:t>
            </a:r>
          </a:p>
          <a:p>
            <a:pPr>
              <a:buFont typeface="Arial" panose="020F0302020204030204"/>
              <a:buChar char="•"/>
            </a:pPr>
            <a:endParaRPr lang="en-US" sz="2000">
              <a:ea typeface="+mn-lt"/>
              <a:cs typeface="+mn-lt"/>
            </a:endParaRPr>
          </a:p>
        </p:txBody>
      </p:sp>
      <p:pic>
        <p:nvPicPr>
          <p:cNvPr id="5" name="Picture 2" descr="Decorative image of a circle of individuals in different colors, with their feet pointed towards the center">
            <a:extLst>
              <a:ext uri="{FF2B5EF4-FFF2-40B4-BE49-F238E27FC236}">
                <a16:creationId xmlns:a16="http://schemas.microsoft.com/office/drawing/2014/main" id="{BF403622-0011-1B09-81DE-D6268D1FD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r="16899" b="-1"/>
          <a:stretch/>
        </p:blipFill>
        <p:spPr bwMode="auto">
          <a:xfrm>
            <a:off x="6880610" y="1098066"/>
            <a:ext cx="4737650" cy="46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89C961-8058-42F5-2134-0E30826F3CD8}"/>
              </a:ext>
            </a:extLst>
          </p:cNvPr>
          <p:cNvSpPr txBox="1"/>
          <p:nvPr/>
        </p:nvSpPr>
        <p:spPr>
          <a:xfrm>
            <a:off x="8760553" y="6423982"/>
            <a:ext cx="3321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>
                <a:hlinkClick r:id="rId3"/>
              </a:rPr>
              <a:t>Image</a:t>
            </a:r>
            <a:r>
              <a:rPr lang="en-US" sz="1200"/>
              <a:t> by </a:t>
            </a:r>
            <a:r>
              <a:rPr lang="en-US" sz="1200" u="sng">
                <a:hlinkClick r:id="rId4"/>
              </a:rPr>
              <a:t>geralt</a:t>
            </a:r>
            <a:r>
              <a:rPr lang="en-US" sz="1200"/>
              <a:t> is openly licensed through </a:t>
            </a:r>
            <a:r>
              <a:rPr lang="en-US" sz="1200" u="sng">
                <a:hlinkClick r:id="rId5"/>
              </a:rPr>
              <a:t>Pixabay</a:t>
            </a:r>
            <a:r>
              <a:rPr lang="en-US" sz="120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914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5F6B-301F-122C-51F0-6901E0164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533" y="1212510"/>
            <a:ext cx="9144000" cy="3945467"/>
          </a:xfrm>
          <a:ln w="7620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latin typeface="Helvetica" pitchFamily="2" charset="0"/>
              </a:rPr>
              <a:t>Funding is available to develop OER!</a:t>
            </a:r>
            <a:br>
              <a:rPr lang="en-US" b="1">
                <a:latin typeface="Helvetica" pitchFamily="2" charset="0"/>
              </a:rPr>
            </a:br>
            <a:endParaRPr lang="en-US" sz="5300" b="1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A7B3B-28AA-6E9B-A01E-D38B60BF7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236" y="4877248"/>
            <a:ext cx="10292080" cy="61277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800">
                <a:solidFill>
                  <a:schemeClr val="bg1"/>
                </a:solidFill>
              </a:rPr>
              <a:t>Thank you to grant funding facilitated by the Office of Instruction and Vicki Chew.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82E06-7F11-FBF4-7B90-33E70C4180FA}"/>
              </a:ext>
            </a:extLst>
          </p:cNvPr>
          <p:cNvSpPr/>
          <p:nvPr/>
        </p:nvSpPr>
        <p:spPr>
          <a:xfrm>
            <a:off x="491067" y="508001"/>
            <a:ext cx="11192933" cy="5842000"/>
          </a:xfrm>
          <a:prstGeom prst="rect">
            <a:avLst/>
          </a:prstGeom>
          <a:noFill/>
          <a:ln w="76200">
            <a:solidFill>
              <a:srgbClr val="05B0F0">
                <a:alpha val="6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86F875-1E51-E8AA-A7F9-DF3913A2DEDE}"/>
              </a:ext>
            </a:extLst>
          </p:cNvPr>
          <p:cNvCxnSpPr/>
          <p:nvPr/>
        </p:nvCxnSpPr>
        <p:spPr>
          <a:xfrm>
            <a:off x="1689100" y="4356100"/>
            <a:ext cx="8970433" cy="0"/>
          </a:xfrm>
          <a:prstGeom prst="line">
            <a:avLst/>
          </a:prstGeom>
          <a:ln w="38100">
            <a:solidFill>
              <a:srgbClr val="C0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5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2C2A8-BE29-0947-2004-77907331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OER Funding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Program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8735-62D1-9386-0D43-62BDD99A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Winter 2022: Securing of Funding and Start of Year 1</a:t>
            </a:r>
          </a:p>
          <a:p>
            <a:r>
              <a:rPr lang="en-US" sz="2000">
                <a:cs typeface="Calibri"/>
              </a:rPr>
              <a:t>Spring 2022: Year 1 Projects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cs typeface="Calibri"/>
              </a:rPr>
              <a:t>Summer 2022: Launch of Year 2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Read more in the </a:t>
            </a:r>
            <a:r>
              <a:rPr lang="en-US" sz="2000"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OER Funding Year 1 Report</a:t>
            </a:r>
            <a:r>
              <a:rPr lang="en-US" sz="2000">
                <a:cs typeface="Calibri"/>
              </a:rPr>
              <a:t>!</a:t>
            </a:r>
            <a:endParaRPr lang="en-US" sz="2000">
              <a:ea typeface="Calibri"/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C5BDF8F-5104-E573-1029-992008E7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lex math formulae on a blackboard">
            <a:extLst>
              <a:ext uri="{FF2B5EF4-FFF2-40B4-BE49-F238E27FC236}">
                <a16:creationId xmlns:a16="http://schemas.microsoft.com/office/drawing/2014/main" id="{026B1329-262B-6D15-5437-ACB85AA0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7" r="-2" b="57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A9930-57E9-4D94-A056-AAE29D0B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Project Examples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8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0BE7-90C9-FBD8-7171-F16749F7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David Fox – Common American English</a:t>
            </a:r>
            <a:br>
              <a:rPr lang="en-US" sz="3600">
                <a:cs typeface="Calibri Light"/>
              </a:rPr>
            </a:br>
            <a:r>
              <a:rPr lang="en-US" sz="3600">
                <a:cs typeface="Calibri Light"/>
              </a:rPr>
              <a:t>Pronunciation Patterns (ELL Textbook)</a:t>
            </a:r>
          </a:p>
        </p:txBody>
      </p:sp>
      <p:pic>
        <p:nvPicPr>
          <p:cNvPr id="4" name="Picture 4" descr="Screenshot of the Pressbooks main screen for Common American English Pronunciation Patterns by David Fox">
            <a:extLst>
              <a:ext uri="{FF2B5EF4-FFF2-40B4-BE49-F238E27FC236}">
                <a16:creationId xmlns:a16="http://schemas.microsoft.com/office/drawing/2014/main" id="{B09A4CD2-1EAA-84EC-D202-D129D5808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43" y="1825625"/>
            <a:ext cx="719151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5031B-6053-5BDD-77FD-4E6C74771343}"/>
              </a:ext>
            </a:extLst>
          </p:cNvPr>
          <p:cNvSpPr txBox="1"/>
          <p:nvPr/>
        </p:nvSpPr>
        <p:spPr>
          <a:xfrm>
            <a:off x="2202543" y="6284686"/>
            <a:ext cx="77959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3"/>
              </a:rPr>
              <a:t>https://openwa.pressbooks.pub/commonamericanenglishpronunciationpatterns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597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17D3DB9ABCE46BEB9D5E13C80EBC4" ma:contentTypeVersion="22" ma:contentTypeDescription="Create a new document." ma:contentTypeScope="" ma:versionID="15b60bce7cec09757102fa84e4f51e52">
  <xsd:schema xmlns:xsd="http://www.w3.org/2001/XMLSchema" xmlns:xs="http://www.w3.org/2001/XMLSchema" xmlns:p="http://schemas.microsoft.com/office/2006/metadata/properties" xmlns:ns1="http://schemas.microsoft.com/sharepoint/v3" xmlns:ns2="6095c9b1-d62a-4e77-988b-6ffcce5604bb" xmlns:ns3="c758682d-ef56-4d76-83d7-f083dc5aef76" targetNamespace="http://schemas.microsoft.com/office/2006/metadata/properties" ma:root="true" ma:fieldsID="8c316206329ac1f4c68120a1b17e607b" ns1:_="" ns2:_="" ns3:_="">
    <xsd:import namespace="http://schemas.microsoft.com/sharepoint/v3"/>
    <xsd:import namespace="6095c9b1-d62a-4e77-988b-6ffcce5604bb"/>
    <xsd:import namespace="c758682d-ef56-4d76-83d7-f083dc5ae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5c9b1-d62a-4e77-988b-6ffcce5604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76cb01e-d651-417a-bc82-127daee0e4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8682d-ef56-4d76-83d7-f083dc5ae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78c304-61f7-4cdc-905c-954ca87530eb}" ma:internalName="TaxCatchAll" ma:showField="CatchAllData" ma:web="c758682d-ef56-4d76-83d7-f083dc5ae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c758682d-ef56-4d76-83d7-f083dc5aef76" xsi:nil="true"/>
    <_ip_UnifiedCompliancePolicyProperties xmlns="http://schemas.microsoft.com/sharepoint/v3" xsi:nil="true"/>
    <lcf76f155ced4ddcb4097134ff3c332f xmlns="6095c9b1-d62a-4e77-988b-6ffcce5604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FCD94D-E296-4FD0-8DC4-A3A16DD634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3E644E-81D0-4F15-9718-9D44AFBD8845}">
  <ds:schemaRefs>
    <ds:schemaRef ds:uri="6095c9b1-d62a-4e77-988b-6ffcce5604bb"/>
    <ds:schemaRef ds:uri="c758682d-ef56-4d76-83d7-f083dc5aef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A711BA-EFAF-4064-B526-60B9CFFBB215}">
  <ds:schemaRefs>
    <ds:schemaRef ds:uri="6095c9b1-d62a-4e77-988b-6ffcce5604bb"/>
    <ds:schemaRef ds:uri="c758682d-ef56-4d76-83d7-f083dc5aef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LWTech  Open Textbook /  Course Materials Development Funding   Info Session</vt:lpstr>
      <vt:lpstr>Purpose</vt:lpstr>
      <vt:lpstr>What is OER?</vt:lpstr>
      <vt:lpstr>Open Licenses/Creative Commons Licenses</vt:lpstr>
      <vt:lpstr>Why OER?</vt:lpstr>
      <vt:lpstr>Funding is available to develop OER! </vt:lpstr>
      <vt:lpstr>OER Funding  Program History</vt:lpstr>
      <vt:lpstr>Project Examples</vt:lpstr>
      <vt:lpstr>David Fox – Common American English Pronunciation Patterns (ELL Textbook)</vt:lpstr>
      <vt:lpstr>Letty Barnes – Microsoft Project 2016 Canvas Module (BTE)</vt:lpstr>
      <vt:lpstr>Cathy Zupke – WAMAP.org Homework Questions (ENGR)</vt:lpstr>
      <vt:lpstr>Lindsey Smith – The Truth about "Fake News"? (POLS)</vt:lpstr>
      <vt:lpstr>Priyamvada Singh – Mechatronics PPTs (ELCT)</vt:lpstr>
      <vt:lpstr>Want to get involved?</vt:lpstr>
      <vt:lpstr>Compensation</vt:lpstr>
      <vt:lpstr>Requirements for Completion</vt:lpstr>
      <vt:lpstr>Timeline</vt:lpstr>
      <vt:lpstr>Additional Support Opportunities</vt:lpstr>
      <vt:lpstr>Fill out an application now!</vt:lpstr>
      <vt:lpstr>FAQ: Why should I openly license my work vs. traditional publishing?</vt:lpstr>
      <vt:lpstr>FAQ: Can I use all rights reserved materials? How does Fair Use work with OER?</vt:lpstr>
      <vt:lpstr>FAQ: How could I possibly write a textbook in  20 hours?</vt:lpstr>
      <vt:lpstr>FAQ: What open license should I use?</vt:lpstr>
      <vt:lpstr>FAQ: What format should I use for my OER?</vt:lpstr>
      <vt:lpstr>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LWTech Open Textbook/Course Materials Development Funding:  5-minute Overview</dc:title>
  <dc:creator>Kelley, Katherine</dc:creator>
  <cp:revision>1</cp:revision>
  <dcterms:created xsi:type="dcterms:W3CDTF">2022-06-03T17:06:45Z</dcterms:created>
  <dcterms:modified xsi:type="dcterms:W3CDTF">2022-09-21T19:10:54Z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0x010100E5F17D3DB9ABCE46BEB9D5E13C80EBC4</vt:lpwstr>
  </property>
  <property fmtid="{D5CDD505-2E9C-101B-9397-08002B2CF9AE}" pid="3" name="MediaServiceImageTags">
    <vt:lpwstr/>
  </property>
</Properties>
</file>